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A0A77-BF40-496B-89DA-EED23D6A9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00508-CA54-428D-A775-A83295011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5C773-E391-4348-9883-DA8F81115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4E31D-B09B-40E4-AEEB-7F8BCB870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EACF9C-C58F-4880-A20F-FD3914D39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2D4B7A-302A-4154-B5A4-4FFE641D2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ABE139-56A7-45D2-91C8-B06828047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F3B42-E227-42F6-B750-0C2CAD833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E6632-B3F2-4290-8DBA-FAB886F38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A552B-CC77-4AB3-9CA7-AEC4509C4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BA689-CD4C-4817-9C18-17C1A1F31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20223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硬件加密与解密技术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硬件加密概述
 加密算法分类
 对称加密算法
 非对称加密算法
 硬件加密实现方式
 硬件解密实现方式
 硬件加密安全性分析
 硬件加密应用场景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硬件加密概述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硬件加密与解密技术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硬件加密概述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1.硬件加密的重要性：随着网络攻击和数据泄露事件的频繁发生，硬件加密成为保护敏感数据和信息安全的重要手段。</a:t>
            </a:r>
          </a:p>
          <a:p>
            <a:r>
              <a:t>2.硬件加密的原理：通过专门的加密芯片或硬件模块，对数据进行加密和解密，提高数据在传输和存储过程中的安全性。</a:t>
            </a:r>
          </a:p>
          <a:p>
            <a:r>
              <a:t>3.硬件加密的优势：相比软件加密，硬件加密具有更高的性能和更强的抗攻击能力，能够有效防止数据泄露和非法访问。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硬件加密技术分类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1.对称加密技术：采用相同的密钥进行加密和解密，常见的对称加密算法包括AES、DES等。</a:t>
            </a:r>
          </a:p>
          <a:p>
            <a:r>
              <a:t>2.非对称加密技术：使用公钥和私钥进行加密和解密，常见的非对称加密算法包括RSA、ECC等。</a:t>
            </a:r>
          </a:p>
          <a:p>
            <a:r>
              <a:t>3.混合加密技术：结合对称加密和非对称加密的优点，提高加密效率和安全性。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硬件加密的应用场景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1.数据传输加密：在数据传输过程中，使用硬件加密技术对数据进行加密，确保数据在传输过程中的安全性。</a:t>
            </a:r>
          </a:p>
          <a:p>
            <a:r>
              <a:t>2.数据存储加密：在数据存储时，采用硬件加密技术对数据进行加密存储，防止数据被非法访问或窃取。</a:t>
            </a:r>
          </a:p>
          <a:p>
            <a:r>
              <a:t>3.网络安全防护：通过网络设备上的硬件加密模块，对网络传输的数据进行加密和解密，提高网络的整体安全性。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硬件加密的发展趋势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1.人工智能技术的应用：将人工智能技术应用于硬件加密技术中，提高加密效率和安全性。</a:t>
            </a:r>
          </a:p>
          <a:p>
            <a:r>
              <a:t>2.云计算环境的影响：在云计算环境下，硬件加密技术将面临新的挑战和机遇，需要进一步提高性能和适应性。</a:t>
            </a:r>
          </a:p>
          <a:p>
            <a:r>
              <a:t>3.量子计算的影响：随着量子计算技术的发展，传统的加密技术将面临威胁，需要发展量子安全的硬件加密技术。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加密算法分类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硬件加密与解密技术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加密算法分类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对称加密算法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1.对称加密算法使用相同的密钥进行加密和解密，常见的算法有AES，DES和3DES等。</a:t>
            </a:r>
          </a:p>
          <a:p>
            <a:r>
              <a:t>2.该算法加密和解密速度快，效率高，适合加密大量数据。</a:t>
            </a:r>
          </a:p>
          <a:p>
            <a:r>
              <a:t>3.密钥管理是对称加密算法的重要问题，必须保证密钥的安全性。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非对称加密算法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1.非对称加密算法使用公钥和私钥进行加密和解密，常见的算法有RSA和椭圆曲线等。</a:t>
            </a:r>
          </a:p>
          <a:p>
            <a:r>
              <a:t>2.公钥用于加密，私钥用于解密，保证了数据的安全性和隐私性。</a:t>
            </a:r>
          </a:p>
          <a:p>
            <a:r>
              <a:t>3.非对称加密算法在计算复杂度上相对较高，适合加密少量重要数据。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加密算法分类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哈希算法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1.哈希算法将任意长度的数据映射为固定长度的哈希值，常见的算法有MD5和SHA等。</a:t>
            </a:r>
          </a:p>
          <a:p>
            <a:r>
              <a:t>2.哈希算法具有不可逆性，即无法从哈希值还原出原始数据，保证了数据的不可篡改性。</a:t>
            </a:r>
          </a:p>
          <a:p>
            <a:r>
              <a:t>3.哈希算法在密码学、数字签名等领域有广泛应用。</a:t>
            </a:r>
          </a:p>
          <a:p>
            <a:r>
              <a:t>以上是对硬件加密与解密技术中加密算法分类的简要介绍，包括对称加密算法、非对称加密算法和哈希算法等三个主题，每个主题包含了2-3个。这些算法在保障数据安全方面发挥着重要作用，根据不同的需求和场景选择合适的加密算法是至关重要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对称加密算法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硬件加密与解密技术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对称加密算法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对称加密算法简介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1.对称加密算法是一种采用相同密钥进行加密和解密的技术。</a:t>
            </a:r>
          </a:p>
          <a:p>
            <a:r>
              <a:t>2.常见的对称加密算法包括：AES、DES、3DES等。</a:t>
            </a:r>
          </a:p>
          <a:p>
            <a:r>
              <a:t>3.对称加密算法的主要优点是加密和解密速度快，效率高。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对称加密算法的工作原理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1.对称加密算法采用相同的密钥进行加密和解密，因此密钥的安全性至关重要。</a:t>
            </a:r>
          </a:p>
          <a:p>
            <a:r>
              <a:t>2.加密和解密的过程是相互可逆的，即通过密钥可以将密文加密成明文，也可以将明文解密成密文。</a:t>
            </a:r>
          </a:p>
          <a:p>
            <a:r>
              <a:t>3.对称加密算法通常采用分组加密的方式，将明文分成多个固定长度的组进行加密。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对称加密算法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对称加密算法的应用场景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1.对称加密算法广泛应用于保护数据的机密性和完整性。</a:t>
            </a:r>
          </a:p>
          <a:p>
            <a:r>
              <a:t>2.在网络安全领域，对称加密算法用于加密传输的数据，保护通信的安全性。</a:t>
            </a:r>
          </a:p>
          <a:p>
            <a:r>
              <a:t>3.在数字版权保护方面，对称加密算法可用于加密多媒体内容，防止被非法复制和传播。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对称加密算法的优缺点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1.对称加密算法的优点是加密和解密速度快，效率高，适用于大量数据的加密和解密。</a:t>
            </a:r>
          </a:p>
          <a:p>
            <a:r>
              <a:t>2.缺点是密钥的管理和分发较为困难，一旦密钥泄露，安全性将受到严重威胁。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对称加密算法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对称加密算法的未来发展趋势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1.随着计算能力的提升和密码学的不断发展，对称加密算法将会更加高效和安全。</a:t>
            </a:r>
          </a:p>
          <a:p>
            <a:r>
              <a:t>2.新型的对称加密算法将会不断涌现，适应不同场景下的安全需求。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对称加密算法的注意事项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1.在使用对称加密算法时，应注意密钥的管理和保护，确保密钥的安全性。</a:t>
            </a:r>
          </a:p>
          <a:p>
            <a:r>
              <a:t>2.应定期更换密钥，避免密钥被破解或泄露。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非对称加密算法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硬件加密与解密技术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非对称加密算法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非对称加密算法简介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1.非对称加密算法使用公钥和私钥进行加密和解密，保证信息安全。</a:t>
            </a:r>
          </a:p>
          <a:p>
            <a:r>
              <a:t>2.公钥公开，私钥保密，确保只有知道私钥的人才能解密信息。</a:t>
            </a:r>
          </a:p>
          <a:p>
            <a:r>
              <a:t>3.非对称加密算法广泛应用于网络传输、数字签名等场景。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RSA算法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1.RSA算法是一种常用的非对称加密算法，基于大数质因数分解的难度实现安全加密。</a:t>
            </a:r>
          </a:p>
          <a:p>
            <a:r>
              <a:t>2.RSA算法的主要流程包括密钥生成、加密和解密三个步骤。</a:t>
            </a:r>
          </a:p>
          <a:p>
            <a:r>
              <a:t>3.RSA算法的安全性取决于密钥的长度和随机性。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非对称加密算法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椭圆曲线加密算法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1.椭圆曲线加密算法是一种基于椭圆曲线数学的非对称加密算法。</a:t>
            </a:r>
          </a:p>
          <a:p>
            <a:r>
              <a:t>2.椭圆曲线加密算法具有较高的安全性和效率。</a:t>
            </a:r>
          </a:p>
          <a:p>
            <a:r>
              <a:t>3.椭圆曲线加密算法的密钥长度较短，便于存储和传输。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非对称加密算法的优势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1.非对称加密算法具有较高的安全性，可以防止信息泄露和被篡改。</a:t>
            </a:r>
          </a:p>
          <a:p>
            <a:r>
              <a:t>2.非对称加密算法可以实现密钥的安全交换和数字签名等功能。</a:t>
            </a:r>
          </a:p>
          <a:p>
            <a:r>
              <a:t>3.非对称加密算法可以适应网络传输的需求，提高传输效率。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非对称加密算法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非对称加密算法的应用场景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1.非对称加密算法广泛应用于电子商务、电子政务等领域，保护用户隐私和数据安全。</a:t>
            </a:r>
          </a:p>
          <a:p>
            <a:r>
              <a:t>2.非对称加密算法可以用于构建安全通信通道，实现安全传输和远程认证等功能。</a:t>
            </a:r>
          </a:p>
          <a:p>
            <a:r>
              <a:t>3.非对称加密算法可以与对称加密算法结合使用，提高加密效率和安全性。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非对称加密算法的未来发展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1.随着量子计算技术的发展，传统的非对称加密算法面临安全威胁，需要研发新的抗量子加密算法。</a:t>
            </a:r>
          </a:p>
          <a:p>
            <a:r>
              <a:t>2.区块链技术中广泛应用非对称加密算法，未来将进一步发展和创新。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https://d.book118.com/966220223124010034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硬件加密概述</vt:lpstr>
      <vt:lpstr> 硬件加密概述</vt:lpstr>
      <vt:lpstr> 硬件加密概述</vt:lpstr>
      <vt:lpstr> 加密算法分类</vt:lpstr>
      <vt:lpstr> 加密算法分类</vt:lpstr>
      <vt:lpstr> 加密算法分类</vt:lpstr>
      <vt:lpstr> 对称加密算法</vt:lpstr>
      <vt:lpstr> 对称加密算法</vt:lpstr>
      <vt:lpstr> 对称加密算法</vt:lpstr>
      <vt:lpstr> 对称加密算法</vt:lpstr>
      <vt:lpstr> 非对称加密算法</vt:lpstr>
      <vt:lpstr> 非对称加密算法</vt:lpstr>
      <vt:lpstr> 非对称加密算法</vt:lpstr>
      <vt:lpstr> 非对称加密算法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2024-09-03T20:07:00.293</cp:lastPrinted>
  <dcterms:created xsi:type="dcterms:W3CDTF">2024-09-03T12:07:00Z</dcterms:created>
  <dcterms:modified xsi:type="dcterms:W3CDTF">2024-09-03T12:07:02Z</dcterms:modified>
</cp:coreProperties>
</file>