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015A7-F77F-4DB0-B6D9-D90F0AF8F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6AA6-1BB5-477A-819C-1C118796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FE90-1DCC-4BC8-B428-5BCCD086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C6229-EA42-46ED-AA91-FBD83BED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EF44F-9D1F-4C8C-BE02-4A38DFE83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8C818-5B71-4082-967A-DFB4993C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C4C11-5A3D-43C1-BA7F-2807D681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609CD-0B97-40AC-9C21-CD44368BC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25F5F-B8E8-4CB6-BD79-4FCFE2513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99A76-0D1F-49B3-9E2E-7E84F9EE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0D437-7A66-4FCE-A271-EEB80CD0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410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电子商务行业中的人员绩效管理与激励策略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绩效与激励相结合的实践应用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电子商务行业人员绩效管理与激励策略趋势展望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激励策略在电商行业的应用价值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有效的激励策略能够激发员工的积极性和创造力，提高员工的工作满意度和忠诚度，从而促进企业的可持续发展。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互联网普及与电子商务快速发展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随着互联网技术的不断发展和普及，电子商务行业迅速崛起，成为全球经济发展的重要引擎。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人员绩效管理对电商企业的重要性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在竞争激烈的电子商务市场中，人员绩效管理对于提高企业的运营效率和竞争力具有重要意义。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37" r="783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年轻化、高素质化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强调创新、快速适应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高压力、高流动性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多元化、跨界融合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电子商务行业人员特点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电子商务行业从业人员以年轻人为主，普遍具有较高的学历和专业技能水平。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电子商务行业的竞争压力大，从业人员流动率较高，企业需要采取有效的措施来留住人才。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电子商务行业变化迅速，从业人员需要具备创新意识和快速适应市场变化的能力。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电子商务行业涉及多个领域和方面，从业人员需要具备多元化背景和跨界融合的能力。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绩效管理体系建立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确定岗位核心职责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根据电子商务行业的特点，明确各个岗位的职责范围和工作内容，确保员工清楚自己的工作职责。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结合企业战略和部门目标，为员工设定具体、可衡量的个人工作目标，以便于后续的绩效评估和激励。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明确岗位职责与目标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针对电子商务行业的特点，制定可量化的考核标准，如销售额、客户满意度、转化率等，确保评估的公正性和客观性。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量化考核标准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除了量化标准外，还需考虑员工的创新能力、团队协作能力、解决问题的能力等定性标准，以全面评估员工的绩效。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定性考核标准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制定科学合理的考核标准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根据电子商务行业的节奏和特点，设定合理的绩效评估周期，如季度评估、半年评估或年度评估等。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在评估周期内，定期对员工的绩效进行反馈，指出优点和不足，并根据实际情况调整目标或提供必要的支持和培训。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将绩效评估结果与员工的薪酬、晋升、奖励等挂钩，以激励员工不断提升自己的绩效水平。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结果运用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周期性绩效评估与反馈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1" r="20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136" b="221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物质激励：薪酬、奖金、福利等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根据员工岗位、能力和绩效表现，制定合理的薪酬体系，确保内部公平性和外部竞争性。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设立多种奖金制度，如绩效奖金、项目奖金、销售提成等，以激励员工积极工作，实现个人和团队目标。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提供完善的员工福利，如健康保险、带薪年假、节日福利等，提高员工满意度和忠诚度。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https://d.book118.com/966224104010010050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2024-09-15T03:31:16.339</cp:lastPrinted>
  <dcterms:created xsi:type="dcterms:W3CDTF">2024-09-14T19:31:16Z</dcterms:created>
  <dcterms:modified xsi:type="dcterms:W3CDTF">2024-09-14T19:31:18Z</dcterms:modified>
</cp:coreProperties>
</file>