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14BFA80-A143-464A-A467-92E86FC33B2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43F61-7409-457C-8F68-1D7238557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D2EB7-DDD4-48B6-BF99-F495307B5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7E8DC-A4A6-40BB-BC9B-398D96DF8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BE55C-9F1F-4A0B-8176-E9239DCE5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DF63B-F732-4136-AD0A-EB86CEF44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CA5AEE-6899-403E-96F9-DD552FE94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336CD3-79A0-45C9-9EB2-CC14F9E55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F0A46-CFE6-414F-B7C5-C0F04C4BE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8EBF5-64C3-4060-9C35-CF5992095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F8E79-7EBA-4A4C-A6D1-000DA15C1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9CB51-DD2F-4374-9C3B-D88E457C2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160CBDB-C298-4160-9671-39BAEBD8747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0E667B7-C9D7-4712-8CC4-A487730C6C8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2421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心理健康培训培养积极的生活态度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积极生活态度的培养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心理健康培训的核心内容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心理健康培训的实施方式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积极生活态度的持续保持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心理健康是指个体在日常生活中对情绪、压力、认知等方面的适应能力，对个体的身体健康和社会功能发挥至关重要。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心理健康与生活质量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心理健康状况好的人更有可能享受幸福的生活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关联性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研究表明，心理健康与生活质量密切相关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心理健康能提升个体的生活幸福感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心理健康的培训意义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通过心理健康培训可以帮助个体掌握调节情绪、解决问题的技能，提升生活质量，培养积极的生活态度。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心理健康问题的表现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焦虑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心理健康问题可能表现为焦虑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心理健康问题可能表现为压力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抑郁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心理健康问题可能表现为抑郁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心理健康能够提升个体的社会功能表现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心理健康可以增强个体的应对能力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心理健康训练有助于提升情绪调节能力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心理健康对身体健康有重要影响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积极生活态度的培养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积极心态的重要性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帮助个体更好地应对困难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积极心态能带来快乐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保持乐观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积极心态是塑造整体生活态度的基础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影响生活态度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积极心态可帮助缓解压力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让生活更加轻松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积极心态能增强专注力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增强社交能力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积极心态使人更具亲和力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积极生活态度的好处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增强免疫力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积极心态可提升免疫系统功能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减少生病机会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培养积极心态的方法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用积极的态度看待事物，改变思维习惯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积极思考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运动释放压力，提升幸福感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定期锻炼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投入爱好中，使心灵更富动力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培养兴趣爱好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培养积极生活态度的意义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拥有积极生活态度可以使个体更好地适应环境，从而创造更加美好的人生。积极的态度让人更有动力，更有信心面对生活中的各种挑战，帮助个体更好地实现自我目标和梦想。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更多方法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不要过分苛刻自己，接受自己的不完美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学习放宽心态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面对困难时保持乐观态度，不轻言放弃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保持乐观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保持感恩之心，珍惜当下的一切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在生活中发现快乐，让生活充满乐趣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寻找乐趣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积极的生活态度不仅能够带来健康和幸福，还能让个体更有动力、更有信心，从而更好地实现自我目标。通过培养积极心态，我们可以在现实生活中更加从容、自信地面对各种挑战，创造更加美好的人生。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心理健康培训的核心内容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心理健康知识的普及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心理健康培训应包括心理健康知识的普及，让个体了解心理健康的重要性。通过学习心理健康知识，个体可以更好地认识自己的情绪和心理状态，从而有针对性地进行调节和改善。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情绪管理技巧的训练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了解不同情绪的特点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学会调节负面情绪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反思情绪来源和变化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自我反思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压力管理策略的学习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通过深呼吸缓解压力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深呼吸练习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合理安排时间，减少压力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学会放松身心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尊重他人隐私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信守承诺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学会交际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应对尴尬场面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寻求妥协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关系建立和社交技巧的培养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表达自己想法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https://d.book118.com/966224214012010104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心理健康培训培养积极的生活态度</vt:lpstr>
      <vt:lpstr>目录</vt:lpstr>
      <vt:lpstr>第1章 心理健康的重要性</vt:lpstr>
      <vt:lpstr>介绍</vt:lpstr>
      <vt:lpstr>心理健康与生活质量</vt:lpstr>
      <vt:lpstr> </vt:lpstr>
      <vt:lpstr>心理健康问题的表现</vt:lpstr>
      <vt:lpstr>心理健康的重要性</vt:lpstr>
      <vt:lpstr>第2章 积极生活态度的培养</vt:lpstr>
      <vt:lpstr>积极心态的重要性</vt:lpstr>
      <vt:lpstr>积极生活态度的好处</vt:lpstr>
      <vt:lpstr>培养积极心态的方法</vt:lpstr>
      <vt:lpstr> </vt:lpstr>
      <vt:lpstr>更多方法</vt:lpstr>
      <vt:lpstr>总结</vt:lpstr>
      <vt:lpstr>第3章 心理健康培训的核心内容</vt:lpstr>
      <vt:lpstr> </vt:lpstr>
      <vt:lpstr>情绪管理技巧的训练</vt:lpstr>
      <vt:lpstr>压力管理策略的学习</vt:lpstr>
      <vt:lpstr>关系建立和社交技巧的培养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2024-09-29T14:36:22.055</cp:lastPrinted>
  <dcterms:created xsi:type="dcterms:W3CDTF">2024-09-29T06:36:22Z</dcterms:created>
  <dcterms:modified xsi:type="dcterms:W3CDTF">2024-09-29T06:36:24Z</dcterms:modified>
</cp:coreProperties>
</file>