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1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2C53DB-7429-48D5-A986-407DED35BF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355BA5-056C-474F-A374-61259AA40D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05C675-324C-477B-BF9D-EF9F4753F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1468718-2FC9-4296-AE57-3ADAF0DE24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EC4CC59-DCD8-4BBB-9F3C-C12DD323AB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B721565-89B3-45D5-ACA2-2EFA7D8E39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F0DF5D2-EB50-4F4D-B951-AB1E37D5F9A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AD5E96-CC23-43B6-A947-26801B47B3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4B0C4A4-EB09-4677-B9C6-252E7F8302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BBCDD2-A6C4-4AEF-B894-6EC21D60C1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245422-B9DD-4BF7-8162-F0C3FB634B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6622422412301010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1013009" y="1790955"/>
            <a:ext cx="5931534" cy="161607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98555"/>
              </a:lnSpc>
            </a:pPr>
            <a:endParaRPr lang="Arial" altLang="Arial" sz="100"/>
          </a:p>
          <a:p>
            <a:pPr marL="12700" algn="l" rtl="0" eaLnBrk="0">
              <a:lnSpc>
                <a:spcPct val="83000"/>
              </a:lnSpc>
            </a:pPr>
            <a:r>
              <a:rPr sz="5100" spc="7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木门面板市场分析</a:t>
            </a:r>
            <a:r>
              <a:rPr sz="5100" spc="4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</a:t>
            </a:r>
            <a:endParaRPr lang="Microsoft YaHei" altLang="Microsoft YaHei" sz="5100"/>
          </a:p>
          <a:p>
            <a:pPr marL="19929" algn="l" rtl="0" eaLnBrk="0">
              <a:lnSpc>
                <a:spcPts val="7426"/>
              </a:lnSpc>
            </a:pPr>
            <a:r>
              <a:rPr sz="5100" spc="0">
                <a:ln w="1270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lang="Microsoft YaHei" altLang="Microsoft YaHei" sz="5100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4932915" y="2209045"/>
            <a:ext cx="4479925" cy="255206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7088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2400" spc="-10">
                <a:solidFill>
                  <a:srgbClr val="00B6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市场概述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9"/>
              </a:spcBef>
            </a:pPr>
            <a:r>
              <a:rPr sz="2400" spc="-10">
                <a:solidFill>
                  <a:srgbClr val="00B6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木门</a:t>
            </a:r>
            <a:r>
              <a:rPr sz="2400" b="1" spc="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面板市场分析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700"/>
              </a:spcBef>
            </a:pPr>
            <a:r>
              <a:rPr sz="2400" spc="-10">
                <a:solidFill>
                  <a:srgbClr val="00B6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木门</a:t>
            </a:r>
            <a:r>
              <a:rPr sz="2400" b="1" spc="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面板市场趋势</a:t>
            </a:r>
            <a:endParaRPr lang="Microsoft YaHei" altLang="Microsoft YaHei" sz="2400"/>
          </a:p>
          <a:p>
            <a:pPr marL="12700" algn="l" rtl="0" eaLnBrk="0">
              <a:lnSpc>
                <a:spcPct val="91000"/>
              </a:lnSpc>
              <a:spcBef>
                <a:spcPts val="1699"/>
              </a:spcBef>
            </a:pPr>
            <a:r>
              <a:rPr sz="2400" spc="-10">
                <a:solidFill>
                  <a:srgbClr val="00B6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木门</a:t>
            </a:r>
            <a:r>
              <a:rPr sz="2400" b="1" spc="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面板市场面临的挑战与机遇</a:t>
            </a:r>
            <a:endParaRPr lang="Microsoft YaHei" altLang="Microsoft YaHei" sz="2400"/>
          </a:p>
          <a:p>
            <a:pPr algn="l" rtl="0" eaLnBrk="0">
              <a:lnSpc>
                <a:spcPct val="101000"/>
              </a:lnSpc>
            </a:pPr>
            <a:endParaRPr lang="Arial" altLang="Arial" sz="1400"/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</a:pPr>
            <a:r>
              <a:rPr sz="2400" spc="-10">
                <a:solidFill>
                  <a:srgbClr val="00B6FF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 </a:t>
            </a:r>
            <a:r>
              <a:rPr sz="2400" b="1" spc="-1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结论</a:t>
            </a:r>
            <a:r>
              <a:rPr sz="2400" b="1" spc="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与建议</a:t>
            </a:r>
            <a:endParaRPr lang="Microsoft YaHei" altLang="Microsoft YaHei" sz="2400"/>
          </a:p>
        </p:txBody>
      </p:sp>
      <p:sp>
        <p:nvSpPr>
          <p:cNvPr id="5" name="textbox 5"/>
          <p:cNvSpPr/>
          <p:nvPr/>
        </p:nvSpPr>
        <p:spPr>
          <a:xfrm>
            <a:off x="8859608" y="6071725"/>
            <a:ext cx="3201670" cy="99313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3341"/>
              </a:lnSpc>
            </a:pPr>
            <a:endParaRPr lang="Arial" altLang="Arial" sz="100"/>
          </a:p>
          <a:p>
            <a:pPr marL="12700" algn="l" rtl="0" eaLnBrk="0">
              <a:lnSpc>
                <a:spcPts val="7617"/>
              </a:lnSpc>
            </a:pPr>
            <a:r>
              <a:rPr sz="5700" b="1" spc="10">
                <a:solidFill>
                  <a:srgbClr val="A9B5F6">
                    <a:alpha val="34117"/>
                  </a:srgbClr>
                </a:solidFill>
                <a:latin typeface="Microsoft YaHei"/>
                <a:ea typeface="Microsoft YaHei"/>
                <a:cs typeface="Microsoft YaHei"/>
              </a:rPr>
              <a:t>content</a:t>
            </a:r>
            <a:r>
              <a:rPr sz="5700" b="1" spc="0">
                <a:solidFill>
                  <a:srgbClr val="A9B5F6">
                    <a:alpha val="34117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5700"/>
          </a:p>
        </p:txBody>
      </p:sp>
      <p:sp>
        <p:nvSpPr>
          <p:cNvPr id="6" name="textbox 6"/>
          <p:cNvSpPr/>
          <p:nvPr/>
        </p:nvSpPr>
        <p:spPr>
          <a:xfrm>
            <a:off x="987295" y="4053157"/>
            <a:ext cx="1087119" cy="2376170"/>
          </a:xfrm>
          <a:prstGeom prst="rect">
            <a:avLst/>
          </a:prstGeom>
        </p:spPr>
        <p:txBody>
          <a:bodyPr vert="eaVert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4930"/>
              </a:lnSpc>
            </a:pPr>
            <a:endParaRPr lang="Arial" altLang="Arial" sz="100"/>
          </a:p>
          <a:p>
            <a:pPr marL="12700" algn="l" rtl="0" eaLnBrk="0">
              <a:lnSpc>
                <a:spcPct val="90000"/>
              </a:lnSpc>
            </a:pPr>
            <a:r>
              <a:rPr sz="7600" b="1" spc="3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</a:t>
            </a:r>
            <a:r>
              <a:rPr sz="7600" spc="3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600" b="1" spc="3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</a:t>
            </a:r>
            <a:endParaRPr lang="Microsoft YaHei" altLang="Microsoft YaHei" sz="7600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334887" y="1723573"/>
            <a:ext cx="1954529" cy="19386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68286"/>
              </a:lnSpc>
            </a:pPr>
            <a:endParaRPr lang="Arial" altLang="Arial" sz="100"/>
          </a:p>
          <a:p>
            <a:pPr marL="35531" algn="l" rtl="0" eaLnBrk="0">
              <a:lnSpc>
                <a:spcPct val="86000"/>
              </a:lnSpc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7600"/>
          </a:p>
          <a:p>
            <a:pPr algn="l" rtl="0" eaLnBrk="0">
              <a:lnSpc>
                <a:spcPct val="158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2700" algn="l" rtl="0" eaLnBrk="0">
              <a:lnSpc>
                <a:spcPct val="92000"/>
              </a:lnSpc>
              <a:spcBef>
                <a:spcPts val="2"/>
              </a:spcBef>
            </a:pPr>
            <a:r>
              <a:rPr sz="3800" spc="-10"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</a:t>
            </a:r>
            <a:r>
              <a:rPr sz="3800" spc="0"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场概述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721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477192" y="1927705"/>
            <a:ext cx="5791871" cy="3625939"/>
            <a:chExt cx="5791871" cy="3625939"/>
          </a:xfrm>
        </p:grpSpPr>
        <p:sp>
          <p:nvSpPr>
            <p:cNvPr id="10" name="path"/>
            <p:cNvSpPr/>
            <p:nvPr/>
          </p:nvSpPr>
          <p:spPr>
            <a:xfrm>
              <a:off x="0" y="1595036"/>
              <a:ext cx="1702240" cy="1665358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2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2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</a:pathLst>
            </a:custGeom>
            <a:solidFill>
              <a:srgbClr val="27DF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path"/>
            <p:cNvSpPr/>
            <p:nvPr/>
          </p:nvSpPr>
          <p:spPr>
            <a:xfrm>
              <a:off x="1090925" y="0"/>
              <a:ext cx="2204932" cy="2157159"/>
            </a:xfrm>
            <a:custGeom>
              <a:rect l="0" t="0" r="0" b="0"/>
              <a:pathLst>
                <a:path w="3471" h="3397">
                  <a:moveTo>
                    <a:pt x="1736" y="648"/>
                  </a:moveTo>
                  <a:cubicBezTo>
                    <a:pt x="1156" y="648"/>
                    <a:pt x="686" y="1118"/>
                    <a:pt x="686" y="1698"/>
                  </a:cubicBezTo>
                  <a:lnTo>
                    <a:pt x="686" y="1698"/>
                  </a:lnTo>
                  <a:cubicBezTo>
                    <a:pt x="686" y="2278"/>
                    <a:pt x="1156" y="2748"/>
                    <a:pt x="1736" y="2748"/>
                  </a:cubicBezTo>
                  <a:lnTo>
                    <a:pt x="1736" y="2748"/>
                  </a:lnTo>
                  <a:cubicBezTo>
                    <a:pt x="2316" y="2748"/>
                    <a:pt x="2786" y="2278"/>
                    <a:pt x="2786" y="1698"/>
                  </a:cubicBezTo>
                  <a:lnTo>
                    <a:pt x="2786" y="1698"/>
                  </a:lnTo>
                  <a:cubicBezTo>
                    <a:pt x="2786" y="1118"/>
                    <a:pt x="2316" y="648"/>
                    <a:pt x="1736" y="648"/>
                  </a:cubicBezTo>
                  <a:moveTo>
                    <a:pt x="1363" y="0"/>
                  </a:moveTo>
                  <a:lnTo>
                    <a:pt x="1371" y="0"/>
                  </a:lnTo>
                  <a:lnTo>
                    <a:pt x="1379" y="1"/>
                  </a:lnTo>
                  <a:lnTo>
                    <a:pt x="1387" y="3"/>
                  </a:lnTo>
                  <a:lnTo>
                    <a:pt x="1395" y="5"/>
                  </a:lnTo>
                  <a:lnTo>
                    <a:pt x="1403" y="9"/>
                  </a:lnTo>
                  <a:lnTo>
                    <a:pt x="1410" y="13"/>
                  </a:lnTo>
                  <a:lnTo>
                    <a:pt x="1416" y="18"/>
                  </a:lnTo>
                  <a:lnTo>
                    <a:pt x="1423" y="23"/>
                  </a:lnTo>
                  <a:lnTo>
                    <a:pt x="1428" y="29"/>
                  </a:lnTo>
                  <a:lnTo>
                    <a:pt x="1433" y="35"/>
                  </a:lnTo>
                  <a:lnTo>
                    <a:pt x="1438" y="43"/>
                  </a:lnTo>
                  <a:lnTo>
                    <a:pt x="1442" y="50"/>
                  </a:lnTo>
                  <a:lnTo>
                    <a:pt x="1445" y="58"/>
                  </a:lnTo>
                  <a:lnTo>
                    <a:pt x="1533" y="331"/>
                  </a:lnTo>
                  <a:lnTo>
                    <a:pt x="1558" y="328"/>
                  </a:lnTo>
                  <a:lnTo>
                    <a:pt x="1583" y="325"/>
                  </a:lnTo>
                  <a:lnTo>
                    <a:pt x="1608" y="322"/>
                  </a:lnTo>
                  <a:lnTo>
                    <a:pt x="1634" y="320"/>
                  </a:lnTo>
                  <a:lnTo>
                    <a:pt x="1659" y="319"/>
                  </a:lnTo>
                  <a:lnTo>
                    <a:pt x="1684" y="317"/>
                  </a:lnTo>
                  <a:lnTo>
                    <a:pt x="1710" y="317"/>
                  </a:lnTo>
                  <a:lnTo>
                    <a:pt x="1736" y="317"/>
                  </a:lnTo>
                  <a:lnTo>
                    <a:pt x="1761" y="317"/>
                  </a:lnTo>
                  <a:lnTo>
                    <a:pt x="1787" y="317"/>
                  </a:lnTo>
                  <a:lnTo>
                    <a:pt x="1812" y="319"/>
                  </a:lnTo>
                  <a:lnTo>
                    <a:pt x="1838" y="320"/>
                  </a:lnTo>
                  <a:lnTo>
                    <a:pt x="1863" y="322"/>
                  </a:lnTo>
                  <a:lnTo>
                    <a:pt x="1888" y="325"/>
                  </a:lnTo>
                  <a:lnTo>
                    <a:pt x="1913" y="328"/>
                  </a:lnTo>
                  <a:lnTo>
                    <a:pt x="1938" y="331"/>
                  </a:lnTo>
                  <a:lnTo>
                    <a:pt x="2026" y="58"/>
                  </a:lnTo>
                  <a:lnTo>
                    <a:pt x="2030" y="50"/>
                  </a:lnTo>
                  <a:lnTo>
                    <a:pt x="2034" y="43"/>
                  </a:lnTo>
                  <a:lnTo>
                    <a:pt x="2038" y="35"/>
                  </a:lnTo>
                  <a:lnTo>
                    <a:pt x="2043" y="29"/>
                  </a:lnTo>
                  <a:lnTo>
                    <a:pt x="2049" y="23"/>
                  </a:lnTo>
                  <a:lnTo>
                    <a:pt x="2055" y="18"/>
                  </a:lnTo>
                  <a:lnTo>
                    <a:pt x="2062" y="13"/>
                  </a:lnTo>
                  <a:lnTo>
                    <a:pt x="2069" y="9"/>
                  </a:lnTo>
                  <a:lnTo>
                    <a:pt x="2077" y="5"/>
                  </a:lnTo>
                  <a:lnTo>
                    <a:pt x="2084" y="3"/>
                  </a:lnTo>
                  <a:lnTo>
                    <a:pt x="2092" y="1"/>
                  </a:lnTo>
                  <a:lnTo>
                    <a:pt x="2100" y="0"/>
                  </a:lnTo>
                  <a:lnTo>
                    <a:pt x="2109" y="0"/>
                  </a:lnTo>
                  <a:lnTo>
                    <a:pt x="2117" y="0"/>
                  </a:lnTo>
                  <a:lnTo>
                    <a:pt x="2126" y="1"/>
                  </a:lnTo>
                  <a:lnTo>
                    <a:pt x="2134" y="3"/>
                  </a:lnTo>
                  <a:lnTo>
                    <a:pt x="2409" y="93"/>
                  </a:lnTo>
                  <a:lnTo>
                    <a:pt x="2418" y="96"/>
                  </a:lnTo>
                  <a:lnTo>
                    <a:pt x="2426" y="100"/>
                  </a:lnTo>
                  <a:lnTo>
                    <a:pt x="2433" y="104"/>
                  </a:lnTo>
                  <a:lnTo>
                    <a:pt x="2440" y="109"/>
                  </a:lnTo>
                  <a:lnTo>
                    <a:pt x="2446" y="116"/>
                  </a:lnTo>
                  <a:lnTo>
                    <a:pt x="2451" y="122"/>
                  </a:lnTo>
                  <a:lnTo>
                    <a:pt x="2455" y="128"/>
                  </a:lnTo>
                  <a:lnTo>
                    <a:pt x="2460" y="135"/>
                  </a:lnTo>
                  <a:lnTo>
                    <a:pt x="2463" y="143"/>
                  </a:lnTo>
                  <a:lnTo>
                    <a:pt x="2466" y="151"/>
                  </a:lnTo>
                  <a:lnTo>
                    <a:pt x="2468" y="159"/>
                  </a:lnTo>
                  <a:lnTo>
                    <a:pt x="2469" y="167"/>
                  </a:lnTo>
                  <a:lnTo>
                    <a:pt x="2469" y="175"/>
                  </a:lnTo>
                  <a:lnTo>
                    <a:pt x="2468" y="184"/>
                  </a:lnTo>
                  <a:lnTo>
                    <a:pt x="2467" y="192"/>
                  </a:lnTo>
                  <a:lnTo>
                    <a:pt x="2465" y="201"/>
                  </a:lnTo>
                  <a:lnTo>
                    <a:pt x="2376" y="474"/>
                  </a:lnTo>
                  <a:lnTo>
                    <a:pt x="2398" y="486"/>
                  </a:lnTo>
                  <a:lnTo>
                    <a:pt x="2421" y="498"/>
                  </a:lnTo>
                  <a:lnTo>
                    <a:pt x="2443" y="511"/>
                  </a:lnTo>
                  <a:lnTo>
                    <a:pt x="2464" y="524"/>
                  </a:lnTo>
                  <a:lnTo>
                    <a:pt x="2486" y="538"/>
                  </a:lnTo>
                  <a:lnTo>
                    <a:pt x="2507" y="552"/>
                  </a:lnTo>
                  <a:lnTo>
                    <a:pt x="2528" y="566"/>
                  </a:lnTo>
                  <a:lnTo>
                    <a:pt x="2549" y="581"/>
                  </a:lnTo>
                  <a:lnTo>
                    <a:pt x="2569" y="596"/>
                  </a:lnTo>
                  <a:lnTo>
                    <a:pt x="2589" y="611"/>
                  </a:lnTo>
                  <a:lnTo>
                    <a:pt x="2609" y="627"/>
                  </a:lnTo>
                  <a:lnTo>
                    <a:pt x="2628" y="643"/>
                  </a:lnTo>
                  <a:lnTo>
                    <a:pt x="2647" y="659"/>
                  </a:lnTo>
                  <a:lnTo>
                    <a:pt x="2666" y="676"/>
                  </a:lnTo>
                  <a:lnTo>
                    <a:pt x="2685" y="694"/>
                  </a:lnTo>
                  <a:lnTo>
                    <a:pt x="2703" y="711"/>
                  </a:lnTo>
                  <a:lnTo>
                    <a:pt x="2936" y="542"/>
                  </a:lnTo>
                  <a:lnTo>
                    <a:pt x="2943" y="538"/>
                  </a:lnTo>
                  <a:lnTo>
                    <a:pt x="2951" y="534"/>
                  </a:lnTo>
                  <a:lnTo>
                    <a:pt x="2958" y="531"/>
                  </a:lnTo>
                  <a:lnTo>
                    <a:pt x="2967" y="528"/>
                  </a:lnTo>
                  <a:lnTo>
                    <a:pt x="2974" y="527"/>
                  </a:lnTo>
                  <a:lnTo>
                    <a:pt x="2983" y="526"/>
                  </a:lnTo>
                  <a:lnTo>
                    <a:pt x="2991" y="526"/>
                  </a:lnTo>
                  <a:lnTo>
                    <a:pt x="2999" y="527"/>
                  </a:lnTo>
                  <a:lnTo>
                    <a:pt x="3007" y="529"/>
                  </a:lnTo>
                  <a:lnTo>
                    <a:pt x="3015" y="531"/>
                  </a:lnTo>
                  <a:lnTo>
                    <a:pt x="3022" y="534"/>
                  </a:lnTo>
                  <a:lnTo>
                    <a:pt x="3030" y="538"/>
                  </a:lnTo>
                  <a:lnTo>
                    <a:pt x="3037" y="543"/>
                  </a:lnTo>
                  <a:lnTo>
                    <a:pt x="3044" y="549"/>
                  </a:lnTo>
                  <a:lnTo>
                    <a:pt x="3049" y="555"/>
                  </a:lnTo>
                  <a:lnTo>
                    <a:pt x="3055" y="562"/>
                  </a:lnTo>
                  <a:lnTo>
                    <a:pt x="3225" y="795"/>
                  </a:lnTo>
                  <a:lnTo>
                    <a:pt x="3230" y="803"/>
                  </a:lnTo>
                  <a:lnTo>
                    <a:pt x="3234" y="810"/>
                  </a:lnTo>
                  <a:lnTo>
                    <a:pt x="3237" y="818"/>
                  </a:lnTo>
                  <a:lnTo>
                    <a:pt x="3240" y="826"/>
                  </a:lnTo>
                  <a:lnTo>
                    <a:pt x="3241" y="834"/>
                  </a:lnTo>
                  <a:lnTo>
                    <a:pt x="3242" y="843"/>
                  </a:lnTo>
                  <a:lnTo>
                    <a:pt x="3242" y="851"/>
                  </a:lnTo>
                  <a:lnTo>
                    <a:pt x="3240" y="859"/>
                  </a:lnTo>
                  <a:lnTo>
                    <a:pt x="3239" y="867"/>
                  </a:lnTo>
                  <a:lnTo>
                    <a:pt x="3236" y="875"/>
                  </a:lnTo>
                  <a:lnTo>
                    <a:pt x="3234" y="883"/>
                  </a:lnTo>
                  <a:lnTo>
                    <a:pt x="3229" y="890"/>
                  </a:lnTo>
                  <a:lnTo>
                    <a:pt x="3225" y="897"/>
                  </a:lnTo>
                  <a:lnTo>
                    <a:pt x="3219" y="904"/>
                  </a:lnTo>
                  <a:lnTo>
                    <a:pt x="3213" y="910"/>
                  </a:lnTo>
                  <a:lnTo>
                    <a:pt x="3207" y="915"/>
                  </a:lnTo>
                  <a:lnTo>
                    <a:pt x="2974" y="1084"/>
                  </a:lnTo>
                  <a:lnTo>
                    <a:pt x="2985" y="1106"/>
                  </a:lnTo>
                  <a:lnTo>
                    <a:pt x="2996" y="1129"/>
                  </a:lnTo>
                  <a:lnTo>
                    <a:pt x="3006" y="1152"/>
                  </a:lnTo>
                  <a:lnTo>
                    <a:pt x="3015" y="1175"/>
                  </a:lnTo>
                  <a:lnTo>
                    <a:pt x="3025" y="1198"/>
                  </a:lnTo>
                  <a:lnTo>
                    <a:pt x="3034" y="1222"/>
                  </a:lnTo>
                  <a:lnTo>
                    <a:pt x="3042" y="1246"/>
                  </a:lnTo>
                  <a:lnTo>
                    <a:pt x="3050" y="1269"/>
                  </a:lnTo>
                  <a:lnTo>
                    <a:pt x="3058" y="1294"/>
                  </a:lnTo>
                  <a:lnTo>
                    <a:pt x="3065" y="1318"/>
                  </a:lnTo>
                  <a:lnTo>
                    <a:pt x="3072" y="1342"/>
                  </a:lnTo>
                  <a:lnTo>
                    <a:pt x="3078" y="1367"/>
                  </a:lnTo>
                  <a:lnTo>
                    <a:pt x="3084" y="1392"/>
                  </a:lnTo>
                  <a:lnTo>
                    <a:pt x="3090" y="1417"/>
                  </a:lnTo>
                  <a:lnTo>
                    <a:pt x="3095" y="1442"/>
                  </a:lnTo>
                  <a:lnTo>
                    <a:pt x="3100" y="1468"/>
                  </a:lnTo>
                  <a:lnTo>
                    <a:pt x="3386" y="1468"/>
                  </a:lnTo>
                  <a:lnTo>
                    <a:pt x="3395" y="1468"/>
                  </a:lnTo>
                  <a:lnTo>
                    <a:pt x="3403" y="1470"/>
                  </a:lnTo>
                  <a:lnTo>
                    <a:pt x="3412" y="1471"/>
                  </a:lnTo>
                  <a:lnTo>
                    <a:pt x="3419" y="1475"/>
                  </a:lnTo>
                  <a:lnTo>
                    <a:pt x="3427" y="1478"/>
                  </a:lnTo>
                  <a:lnTo>
                    <a:pt x="3434" y="1482"/>
                  </a:lnTo>
                  <a:lnTo>
                    <a:pt x="3440" y="1488"/>
                  </a:lnTo>
                  <a:lnTo>
                    <a:pt x="3447" y="1493"/>
                  </a:lnTo>
                  <a:lnTo>
                    <a:pt x="3452" y="1499"/>
                  </a:lnTo>
                  <a:lnTo>
                    <a:pt x="3457" y="1506"/>
                  </a:lnTo>
                  <a:lnTo>
                    <a:pt x="3462" y="1513"/>
                  </a:lnTo>
                  <a:lnTo>
                    <a:pt x="3465" y="1520"/>
                  </a:lnTo>
                  <a:lnTo>
                    <a:pt x="3468" y="1527"/>
                  </a:lnTo>
                  <a:lnTo>
                    <a:pt x="3470" y="1536"/>
                  </a:lnTo>
                  <a:lnTo>
                    <a:pt x="3471" y="1544"/>
                  </a:lnTo>
                  <a:lnTo>
                    <a:pt x="3472" y="1553"/>
                  </a:lnTo>
                  <a:lnTo>
                    <a:pt x="3472" y="1843"/>
                  </a:lnTo>
                  <a:lnTo>
                    <a:pt x="3471" y="1851"/>
                  </a:lnTo>
                  <a:lnTo>
                    <a:pt x="3470" y="1860"/>
                  </a:lnTo>
                  <a:lnTo>
                    <a:pt x="3468" y="1868"/>
                  </a:lnTo>
                  <a:lnTo>
                    <a:pt x="3465" y="1876"/>
                  </a:lnTo>
                  <a:lnTo>
                    <a:pt x="3462" y="1884"/>
                  </a:lnTo>
                  <a:lnTo>
                    <a:pt x="3457" y="1891"/>
                  </a:lnTo>
                  <a:lnTo>
                    <a:pt x="3452" y="1897"/>
                  </a:lnTo>
                  <a:lnTo>
                    <a:pt x="3447" y="1903"/>
                  </a:lnTo>
                  <a:lnTo>
                    <a:pt x="3441" y="1909"/>
                  </a:lnTo>
                  <a:lnTo>
                    <a:pt x="3434" y="1914"/>
                  </a:lnTo>
                  <a:lnTo>
                    <a:pt x="3427" y="1918"/>
                  </a:lnTo>
                  <a:lnTo>
                    <a:pt x="3419" y="1922"/>
                  </a:lnTo>
                  <a:lnTo>
                    <a:pt x="3412" y="1924"/>
                  </a:lnTo>
                  <a:lnTo>
                    <a:pt x="3403" y="1926"/>
                  </a:lnTo>
                  <a:lnTo>
                    <a:pt x="3395" y="1928"/>
                  </a:lnTo>
                  <a:lnTo>
                    <a:pt x="3386" y="1928"/>
                  </a:lnTo>
                  <a:lnTo>
                    <a:pt x="3100" y="1928"/>
                  </a:lnTo>
                  <a:lnTo>
                    <a:pt x="3095" y="1954"/>
                  </a:lnTo>
                  <a:lnTo>
                    <a:pt x="3090" y="1979"/>
                  </a:lnTo>
                  <a:lnTo>
                    <a:pt x="3084" y="2004"/>
                  </a:lnTo>
                  <a:lnTo>
                    <a:pt x="3078" y="2029"/>
                  </a:lnTo>
                  <a:lnTo>
                    <a:pt x="3072" y="2053"/>
                  </a:lnTo>
                  <a:lnTo>
                    <a:pt x="3065" y="2078"/>
                  </a:lnTo>
                  <a:lnTo>
                    <a:pt x="3058" y="2103"/>
                  </a:lnTo>
                  <a:lnTo>
                    <a:pt x="3050" y="2126"/>
                  </a:lnTo>
                  <a:lnTo>
                    <a:pt x="3042" y="2151"/>
                  </a:lnTo>
                  <a:lnTo>
                    <a:pt x="3034" y="2174"/>
                  </a:lnTo>
                  <a:lnTo>
                    <a:pt x="3025" y="2198"/>
                  </a:lnTo>
                  <a:lnTo>
                    <a:pt x="3015" y="2221"/>
                  </a:lnTo>
                  <a:lnTo>
                    <a:pt x="3006" y="2245"/>
                  </a:lnTo>
                  <a:lnTo>
                    <a:pt x="2996" y="2268"/>
                  </a:lnTo>
                  <a:lnTo>
                    <a:pt x="2985" y="2290"/>
                  </a:lnTo>
                  <a:lnTo>
                    <a:pt x="2974" y="2313"/>
                  </a:lnTo>
                  <a:lnTo>
                    <a:pt x="3207" y="2481"/>
                  </a:lnTo>
                  <a:lnTo>
                    <a:pt x="3213" y="2486"/>
                  </a:lnTo>
                  <a:lnTo>
                    <a:pt x="3219" y="2492"/>
                  </a:lnTo>
                  <a:lnTo>
                    <a:pt x="3225" y="2499"/>
                  </a:lnTo>
                  <a:lnTo>
                    <a:pt x="3229" y="2506"/>
                  </a:lnTo>
                  <a:lnTo>
                    <a:pt x="3234" y="2513"/>
                  </a:lnTo>
                  <a:lnTo>
                    <a:pt x="3236" y="2521"/>
                  </a:lnTo>
                  <a:lnTo>
                    <a:pt x="3239" y="2529"/>
                  </a:lnTo>
                  <a:lnTo>
                    <a:pt x="3240" y="2537"/>
                  </a:lnTo>
                  <a:lnTo>
                    <a:pt x="3242" y="2545"/>
                  </a:lnTo>
                  <a:lnTo>
                    <a:pt x="3242" y="2553"/>
                  </a:lnTo>
                  <a:lnTo>
                    <a:pt x="3241" y="2561"/>
                  </a:lnTo>
                  <a:lnTo>
                    <a:pt x="3240" y="2570"/>
                  </a:lnTo>
                  <a:lnTo>
                    <a:pt x="3237" y="2577"/>
                  </a:lnTo>
                  <a:lnTo>
                    <a:pt x="3234" y="2586"/>
                  </a:lnTo>
                  <a:lnTo>
                    <a:pt x="3230" y="2593"/>
                  </a:lnTo>
                  <a:lnTo>
                    <a:pt x="3225" y="2600"/>
                  </a:lnTo>
                  <a:lnTo>
                    <a:pt x="3055" y="2835"/>
                  </a:lnTo>
                  <a:lnTo>
                    <a:pt x="3049" y="2842"/>
                  </a:lnTo>
                  <a:lnTo>
                    <a:pt x="3044" y="2847"/>
                  </a:lnTo>
                  <a:lnTo>
                    <a:pt x="3037" y="2853"/>
                  </a:lnTo>
                  <a:lnTo>
                    <a:pt x="3030" y="2857"/>
                  </a:lnTo>
                  <a:lnTo>
                    <a:pt x="3022" y="2862"/>
                  </a:lnTo>
                  <a:lnTo>
                    <a:pt x="3015" y="2865"/>
                  </a:lnTo>
                  <a:lnTo>
                    <a:pt x="3007" y="2867"/>
                  </a:lnTo>
                  <a:lnTo>
                    <a:pt x="2999" y="2868"/>
                  </a:lnTo>
                  <a:lnTo>
                    <a:pt x="2991" y="2870"/>
                  </a:lnTo>
                  <a:lnTo>
                    <a:pt x="2983" y="2870"/>
                  </a:lnTo>
                  <a:lnTo>
                    <a:pt x="2974" y="2869"/>
                  </a:lnTo>
                  <a:lnTo>
                    <a:pt x="2966" y="2868"/>
                  </a:lnTo>
                  <a:lnTo>
                    <a:pt x="2958" y="2865"/>
                  </a:lnTo>
                  <a:lnTo>
                    <a:pt x="2950" y="2863"/>
                  </a:lnTo>
                  <a:lnTo>
                    <a:pt x="2943" y="2858"/>
                  </a:lnTo>
                  <a:lnTo>
                    <a:pt x="2936" y="2853"/>
                  </a:lnTo>
                  <a:lnTo>
                    <a:pt x="2703" y="2685"/>
                  </a:lnTo>
                  <a:lnTo>
                    <a:pt x="2685" y="2703"/>
                  </a:lnTo>
                  <a:lnTo>
                    <a:pt x="2666" y="2719"/>
                  </a:lnTo>
                  <a:lnTo>
                    <a:pt x="2647" y="2736"/>
                  </a:lnTo>
                  <a:lnTo>
                    <a:pt x="2628" y="2753"/>
                  </a:lnTo>
                  <a:lnTo>
                    <a:pt x="2609" y="2769"/>
                  </a:lnTo>
                  <a:lnTo>
                    <a:pt x="2589" y="2785"/>
                  </a:lnTo>
                  <a:lnTo>
                    <a:pt x="2569" y="2800"/>
                  </a:lnTo>
                  <a:lnTo>
                    <a:pt x="2549" y="2815"/>
                  </a:lnTo>
                  <a:lnTo>
                    <a:pt x="2528" y="2830"/>
                  </a:lnTo>
                  <a:lnTo>
                    <a:pt x="2507" y="2844"/>
                  </a:lnTo>
                  <a:lnTo>
                    <a:pt x="2486" y="2858"/>
                  </a:lnTo>
                  <a:lnTo>
                    <a:pt x="2464" y="2872"/>
                  </a:lnTo>
                  <a:lnTo>
                    <a:pt x="2443" y="2885"/>
                  </a:lnTo>
                  <a:lnTo>
                    <a:pt x="2421" y="2898"/>
                  </a:lnTo>
                  <a:lnTo>
                    <a:pt x="2398" y="2910"/>
                  </a:lnTo>
                  <a:lnTo>
                    <a:pt x="2376" y="2923"/>
                  </a:lnTo>
                  <a:lnTo>
                    <a:pt x="2465" y="3195"/>
                  </a:lnTo>
                  <a:lnTo>
                    <a:pt x="2467" y="3204"/>
                  </a:lnTo>
                  <a:lnTo>
                    <a:pt x="2468" y="3212"/>
                  </a:lnTo>
                  <a:lnTo>
                    <a:pt x="2469" y="3221"/>
                  </a:lnTo>
                  <a:lnTo>
                    <a:pt x="2469" y="3229"/>
                  </a:lnTo>
                  <a:lnTo>
                    <a:pt x="2468" y="3237"/>
                  </a:lnTo>
                  <a:lnTo>
                    <a:pt x="2466" y="3245"/>
                  </a:lnTo>
                  <a:lnTo>
                    <a:pt x="2463" y="3253"/>
                  </a:lnTo>
                  <a:lnTo>
                    <a:pt x="2460" y="3261"/>
                  </a:lnTo>
                  <a:lnTo>
                    <a:pt x="2455" y="3268"/>
                  </a:lnTo>
                  <a:lnTo>
                    <a:pt x="2451" y="3274"/>
                  </a:lnTo>
                  <a:lnTo>
                    <a:pt x="2446" y="3280"/>
                  </a:lnTo>
                  <a:lnTo>
                    <a:pt x="2440" y="3286"/>
                  </a:lnTo>
                  <a:lnTo>
                    <a:pt x="2433" y="3291"/>
                  </a:lnTo>
                  <a:lnTo>
                    <a:pt x="2426" y="3296"/>
                  </a:lnTo>
                  <a:lnTo>
                    <a:pt x="2418" y="3300"/>
                  </a:lnTo>
                  <a:lnTo>
                    <a:pt x="2410" y="3303"/>
                  </a:lnTo>
                  <a:lnTo>
                    <a:pt x="2134" y="3393"/>
                  </a:lnTo>
                  <a:lnTo>
                    <a:pt x="2126" y="3395"/>
                  </a:lnTo>
                  <a:lnTo>
                    <a:pt x="2117" y="3396"/>
                  </a:lnTo>
                  <a:lnTo>
                    <a:pt x="2109" y="3397"/>
                  </a:lnTo>
                  <a:lnTo>
                    <a:pt x="2100" y="3397"/>
                  </a:lnTo>
                  <a:lnTo>
                    <a:pt x="2092" y="3395"/>
                  </a:lnTo>
                  <a:lnTo>
                    <a:pt x="2084" y="3393"/>
                  </a:lnTo>
                  <a:lnTo>
                    <a:pt x="2077" y="3391"/>
                  </a:lnTo>
                  <a:lnTo>
                    <a:pt x="2069" y="3387"/>
                  </a:lnTo>
                  <a:lnTo>
                    <a:pt x="2062" y="3384"/>
                  </a:lnTo>
                  <a:lnTo>
                    <a:pt x="2055" y="3378"/>
                  </a:lnTo>
                  <a:lnTo>
                    <a:pt x="2049" y="3373"/>
                  </a:lnTo>
                  <a:lnTo>
                    <a:pt x="2043" y="3367"/>
                  </a:lnTo>
                  <a:lnTo>
                    <a:pt x="2038" y="3361"/>
                  </a:lnTo>
                  <a:lnTo>
                    <a:pt x="2034" y="3354"/>
                  </a:lnTo>
                  <a:lnTo>
                    <a:pt x="2030" y="3346"/>
                  </a:lnTo>
                  <a:lnTo>
                    <a:pt x="2026" y="3338"/>
                  </a:lnTo>
                  <a:lnTo>
                    <a:pt x="1938" y="3065"/>
                  </a:lnTo>
                  <a:lnTo>
                    <a:pt x="1913" y="3068"/>
                  </a:lnTo>
                  <a:lnTo>
                    <a:pt x="1888" y="3071"/>
                  </a:lnTo>
                  <a:lnTo>
                    <a:pt x="1863" y="3073"/>
                  </a:lnTo>
                  <a:lnTo>
                    <a:pt x="1838" y="3076"/>
                  </a:lnTo>
                  <a:lnTo>
                    <a:pt x="1812" y="3077"/>
                  </a:lnTo>
                  <a:lnTo>
                    <a:pt x="1787" y="3078"/>
                  </a:lnTo>
                  <a:lnTo>
                    <a:pt x="1761" y="3079"/>
                  </a:lnTo>
                  <a:lnTo>
                    <a:pt x="1736" y="3080"/>
                  </a:lnTo>
                  <a:lnTo>
                    <a:pt x="1710" y="3079"/>
                  </a:lnTo>
                  <a:lnTo>
                    <a:pt x="1684" y="3078"/>
                  </a:lnTo>
                  <a:lnTo>
                    <a:pt x="1659" y="3077"/>
                  </a:lnTo>
                  <a:lnTo>
                    <a:pt x="1634" y="3076"/>
                  </a:lnTo>
                  <a:lnTo>
                    <a:pt x="1608" y="3073"/>
                  </a:lnTo>
                  <a:lnTo>
                    <a:pt x="1583" y="3071"/>
                  </a:lnTo>
                  <a:lnTo>
                    <a:pt x="1558" y="3068"/>
                  </a:lnTo>
                  <a:lnTo>
                    <a:pt x="1533" y="3065"/>
                  </a:lnTo>
                  <a:lnTo>
                    <a:pt x="1445" y="3338"/>
                  </a:lnTo>
                  <a:lnTo>
                    <a:pt x="1442" y="3346"/>
                  </a:lnTo>
                  <a:lnTo>
                    <a:pt x="1438" y="3354"/>
                  </a:lnTo>
                  <a:lnTo>
                    <a:pt x="1433" y="3361"/>
                  </a:lnTo>
                  <a:lnTo>
                    <a:pt x="1428" y="3367"/>
                  </a:lnTo>
                  <a:lnTo>
                    <a:pt x="1423" y="3373"/>
                  </a:lnTo>
                  <a:lnTo>
                    <a:pt x="1416" y="3378"/>
                  </a:lnTo>
                  <a:lnTo>
                    <a:pt x="1410" y="3384"/>
                  </a:lnTo>
                  <a:lnTo>
                    <a:pt x="1403" y="3387"/>
                  </a:lnTo>
                  <a:lnTo>
                    <a:pt x="1395" y="3391"/>
                  </a:lnTo>
                  <a:lnTo>
                    <a:pt x="1387" y="3393"/>
                  </a:lnTo>
                  <a:lnTo>
                    <a:pt x="1379" y="3395"/>
                  </a:lnTo>
                  <a:lnTo>
                    <a:pt x="1370" y="3397"/>
                  </a:lnTo>
                  <a:lnTo>
                    <a:pt x="1363" y="3397"/>
                  </a:lnTo>
                  <a:lnTo>
                    <a:pt x="1354" y="3396"/>
                  </a:lnTo>
                  <a:lnTo>
                    <a:pt x="1346" y="3395"/>
                  </a:lnTo>
                  <a:lnTo>
                    <a:pt x="1337" y="3392"/>
                  </a:lnTo>
                  <a:lnTo>
                    <a:pt x="1061" y="3303"/>
                  </a:lnTo>
                  <a:lnTo>
                    <a:pt x="1053" y="3300"/>
                  </a:lnTo>
                  <a:lnTo>
                    <a:pt x="1046" y="3296"/>
                  </a:lnTo>
                  <a:lnTo>
                    <a:pt x="1039" y="3291"/>
                  </a:lnTo>
                  <a:lnTo>
                    <a:pt x="1032" y="3286"/>
                  </a:lnTo>
                  <a:lnTo>
                    <a:pt x="1026" y="3280"/>
                  </a:lnTo>
                  <a:lnTo>
                    <a:pt x="1020" y="3274"/>
                  </a:lnTo>
                  <a:lnTo>
                    <a:pt x="1016" y="3268"/>
                  </a:lnTo>
                  <a:lnTo>
                    <a:pt x="1012" y="3261"/>
                  </a:lnTo>
                  <a:lnTo>
                    <a:pt x="1008" y="3253"/>
                  </a:lnTo>
                  <a:lnTo>
                    <a:pt x="1006" y="3245"/>
                  </a:lnTo>
                  <a:lnTo>
                    <a:pt x="1004" y="3237"/>
                  </a:lnTo>
                  <a:lnTo>
                    <a:pt x="1003" y="3229"/>
                  </a:lnTo>
                  <a:lnTo>
                    <a:pt x="1003" y="3221"/>
                  </a:lnTo>
                  <a:lnTo>
                    <a:pt x="1003" y="3212"/>
                  </a:lnTo>
                  <a:lnTo>
                    <a:pt x="1004" y="3204"/>
                  </a:lnTo>
                  <a:lnTo>
                    <a:pt x="1006" y="3195"/>
                  </a:lnTo>
                  <a:lnTo>
                    <a:pt x="1095" y="2923"/>
                  </a:lnTo>
                  <a:lnTo>
                    <a:pt x="1073" y="2910"/>
                  </a:lnTo>
                  <a:lnTo>
                    <a:pt x="1051" y="2898"/>
                  </a:lnTo>
                  <a:lnTo>
                    <a:pt x="1029" y="2885"/>
                  </a:lnTo>
                  <a:lnTo>
                    <a:pt x="1007" y="2872"/>
                  </a:lnTo>
                  <a:lnTo>
                    <a:pt x="985" y="2858"/>
                  </a:lnTo>
                  <a:lnTo>
                    <a:pt x="964" y="2844"/>
                  </a:lnTo>
                  <a:lnTo>
                    <a:pt x="944" y="2830"/>
                  </a:lnTo>
                  <a:lnTo>
                    <a:pt x="923" y="2815"/>
                  </a:lnTo>
                  <a:lnTo>
                    <a:pt x="902" y="2800"/>
                  </a:lnTo>
                  <a:lnTo>
                    <a:pt x="882" y="2785"/>
                  </a:lnTo>
                  <a:lnTo>
                    <a:pt x="862" y="2769"/>
                  </a:lnTo>
                  <a:lnTo>
                    <a:pt x="843" y="2753"/>
                  </a:lnTo>
                  <a:lnTo>
                    <a:pt x="824" y="2736"/>
                  </a:lnTo>
                  <a:lnTo>
                    <a:pt x="805" y="2719"/>
                  </a:lnTo>
                  <a:lnTo>
                    <a:pt x="786" y="2702"/>
                  </a:lnTo>
                  <a:lnTo>
                    <a:pt x="768" y="2685"/>
                  </a:lnTo>
                  <a:lnTo>
                    <a:pt x="536" y="2853"/>
                  </a:lnTo>
                  <a:lnTo>
                    <a:pt x="529" y="2858"/>
                  </a:lnTo>
                  <a:lnTo>
                    <a:pt x="521" y="2863"/>
                  </a:lnTo>
                  <a:lnTo>
                    <a:pt x="513" y="2865"/>
                  </a:lnTo>
                  <a:lnTo>
                    <a:pt x="505" y="2868"/>
                  </a:lnTo>
                  <a:lnTo>
                    <a:pt x="497" y="2869"/>
                  </a:lnTo>
                  <a:lnTo>
                    <a:pt x="489" y="2870"/>
                  </a:lnTo>
                  <a:lnTo>
                    <a:pt x="480" y="2870"/>
                  </a:lnTo>
                  <a:lnTo>
                    <a:pt x="472" y="2869"/>
                  </a:lnTo>
                  <a:lnTo>
                    <a:pt x="464" y="2867"/>
                  </a:lnTo>
                  <a:lnTo>
                    <a:pt x="456" y="2865"/>
                  </a:lnTo>
                  <a:lnTo>
                    <a:pt x="449" y="2862"/>
                  </a:lnTo>
                  <a:lnTo>
                    <a:pt x="441" y="2858"/>
                  </a:lnTo>
                  <a:lnTo>
                    <a:pt x="435" y="2853"/>
                  </a:lnTo>
                  <a:lnTo>
                    <a:pt x="428" y="2847"/>
                  </a:lnTo>
                  <a:lnTo>
                    <a:pt x="422" y="2842"/>
                  </a:lnTo>
                  <a:lnTo>
                    <a:pt x="417" y="2835"/>
                  </a:lnTo>
                  <a:lnTo>
                    <a:pt x="246" y="2600"/>
                  </a:lnTo>
                  <a:lnTo>
                    <a:pt x="241" y="2593"/>
                  </a:lnTo>
                  <a:lnTo>
                    <a:pt x="237" y="2586"/>
                  </a:lnTo>
                  <a:lnTo>
                    <a:pt x="234" y="2577"/>
                  </a:lnTo>
                  <a:lnTo>
                    <a:pt x="232" y="2570"/>
                  </a:lnTo>
                  <a:lnTo>
                    <a:pt x="230" y="2561"/>
                  </a:lnTo>
                  <a:lnTo>
                    <a:pt x="230" y="2553"/>
                  </a:lnTo>
                  <a:lnTo>
                    <a:pt x="230" y="2545"/>
                  </a:lnTo>
                  <a:lnTo>
                    <a:pt x="231" y="2537"/>
                  </a:lnTo>
                  <a:lnTo>
                    <a:pt x="233" y="2529"/>
                  </a:lnTo>
                  <a:lnTo>
                    <a:pt x="235" y="2521"/>
                  </a:lnTo>
                  <a:lnTo>
                    <a:pt x="238" y="2513"/>
                  </a:lnTo>
                  <a:lnTo>
                    <a:pt x="242" y="2506"/>
                  </a:lnTo>
                  <a:lnTo>
                    <a:pt x="247" y="2499"/>
                  </a:lnTo>
                  <a:lnTo>
                    <a:pt x="252" y="2492"/>
                  </a:lnTo>
                  <a:lnTo>
                    <a:pt x="258" y="2487"/>
                  </a:lnTo>
                  <a:lnTo>
                    <a:pt x="265" y="2481"/>
                  </a:lnTo>
                  <a:lnTo>
                    <a:pt x="497" y="2313"/>
                  </a:lnTo>
                  <a:lnTo>
                    <a:pt x="486" y="2290"/>
                  </a:lnTo>
                  <a:lnTo>
                    <a:pt x="476" y="2267"/>
                  </a:lnTo>
                  <a:lnTo>
                    <a:pt x="466" y="2245"/>
                  </a:lnTo>
                  <a:lnTo>
                    <a:pt x="456" y="2221"/>
                  </a:lnTo>
                  <a:lnTo>
                    <a:pt x="446" y="2198"/>
                  </a:lnTo>
                  <a:lnTo>
                    <a:pt x="437" y="2174"/>
                  </a:lnTo>
                  <a:lnTo>
                    <a:pt x="429" y="2151"/>
                  </a:lnTo>
                  <a:lnTo>
                    <a:pt x="421" y="2126"/>
                  </a:lnTo>
                  <a:lnTo>
                    <a:pt x="413" y="2103"/>
                  </a:lnTo>
                  <a:lnTo>
                    <a:pt x="406" y="2078"/>
                  </a:lnTo>
                  <a:lnTo>
                    <a:pt x="400" y="2053"/>
                  </a:lnTo>
                  <a:lnTo>
                    <a:pt x="393" y="2029"/>
                  </a:lnTo>
                  <a:lnTo>
                    <a:pt x="387" y="2004"/>
                  </a:lnTo>
                  <a:lnTo>
                    <a:pt x="382" y="1979"/>
                  </a:lnTo>
                  <a:lnTo>
                    <a:pt x="377" y="1954"/>
                  </a:lnTo>
                  <a:lnTo>
                    <a:pt x="372" y="1928"/>
                  </a:lnTo>
                  <a:lnTo>
                    <a:pt x="85" y="1928"/>
                  </a:lnTo>
                  <a:lnTo>
                    <a:pt x="76" y="1928"/>
                  </a:lnTo>
                  <a:lnTo>
                    <a:pt x="68" y="1926"/>
                  </a:lnTo>
                  <a:lnTo>
                    <a:pt x="60" y="1924"/>
                  </a:lnTo>
                  <a:lnTo>
                    <a:pt x="52" y="1922"/>
                  </a:lnTo>
                  <a:lnTo>
                    <a:pt x="45" y="1918"/>
                  </a:lnTo>
                  <a:lnTo>
                    <a:pt x="37" y="1914"/>
                  </a:lnTo>
                  <a:lnTo>
                    <a:pt x="30" y="1909"/>
                  </a:lnTo>
                  <a:lnTo>
                    <a:pt x="25" y="1903"/>
                  </a:lnTo>
                  <a:lnTo>
                    <a:pt x="19" y="1897"/>
                  </a:lnTo>
                  <a:lnTo>
                    <a:pt x="14" y="1891"/>
                  </a:lnTo>
                  <a:lnTo>
                    <a:pt x="10" y="1884"/>
                  </a:lnTo>
                  <a:lnTo>
                    <a:pt x="6" y="1876"/>
                  </a:lnTo>
                  <a:lnTo>
                    <a:pt x="3" y="1868"/>
                  </a:lnTo>
                  <a:lnTo>
                    <a:pt x="1" y="1860"/>
                  </a:lnTo>
                  <a:lnTo>
                    <a:pt x="0" y="1851"/>
                  </a:lnTo>
                  <a:lnTo>
                    <a:pt x="0" y="1843"/>
                  </a:lnTo>
                  <a:lnTo>
                    <a:pt x="0" y="1553"/>
                  </a:lnTo>
                  <a:lnTo>
                    <a:pt x="0" y="1544"/>
                  </a:lnTo>
                  <a:lnTo>
                    <a:pt x="1" y="1536"/>
                  </a:lnTo>
                  <a:lnTo>
                    <a:pt x="3" y="1527"/>
                  </a:lnTo>
                  <a:lnTo>
                    <a:pt x="6" y="1520"/>
                  </a:lnTo>
                  <a:lnTo>
                    <a:pt x="10" y="1513"/>
                  </a:lnTo>
                  <a:lnTo>
                    <a:pt x="14" y="1506"/>
                  </a:lnTo>
                  <a:lnTo>
                    <a:pt x="19" y="1499"/>
                  </a:lnTo>
                  <a:lnTo>
                    <a:pt x="25" y="1493"/>
                  </a:lnTo>
                  <a:lnTo>
                    <a:pt x="30" y="1488"/>
                  </a:lnTo>
                  <a:lnTo>
                    <a:pt x="37" y="1482"/>
                  </a:lnTo>
                  <a:lnTo>
                    <a:pt x="45" y="1478"/>
                  </a:lnTo>
                  <a:lnTo>
                    <a:pt x="52" y="1475"/>
                  </a:lnTo>
                  <a:lnTo>
                    <a:pt x="60" y="1471"/>
                  </a:lnTo>
                  <a:lnTo>
                    <a:pt x="68" y="1470"/>
                  </a:lnTo>
                  <a:lnTo>
                    <a:pt x="76" y="1468"/>
                  </a:lnTo>
                  <a:lnTo>
                    <a:pt x="85" y="1468"/>
                  </a:lnTo>
                  <a:lnTo>
                    <a:pt x="372" y="1468"/>
                  </a:lnTo>
                  <a:lnTo>
                    <a:pt x="377" y="1442"/>
                  </a:lnTo>
                  <a:lnTo>
                    <a:pt x="382" y="1417"/>
                  </a:lnTo>
                  <a:lnTo>
                    <a:pt x="387" y="1392"/>
                  </a:lnTo>
                  <a:lnTo>
                    <a:pt x="393" y="1367"/>
                  </a:lnTo>
                  <a:lnTo>
                    <a:pt x="400" y="1342"/>
                  </a:lnTo>
                  <a:lnTo>
                    <a:pt x="406" y="1318"/>
                  </a:lnTo>
                  <a:lnTo>
                    <a:pt x="413" y="1293"/>
                  </a:lnTo>
                  <a:lnTo>
                    <a:pt x="421" y="1269"/>
                  </a:lnTo>
                  <a:lnTo>
                    <a:pt x="429" y="1246"/>
                  </a:lnTo>
                  <a:lnTo>
                    <a:pt x="437" y="1222"/>
                  </a:lnTo>
                  <a:lnTo>
                    <a:pt x="446" y="1198"/>
                  </a:lnTo>
                  <a:lnTo>
                    <a:pt x="456" y="1175"/>
                  </a:lnTo>
                  <a:lnTo>
                    <a:pt x="466" y="1152"/>
                  </a:lnTo>
                  <a:lnTo>
                    <a:pt x="476" y="1129"/>
                  </a:lnTo>
                  <a:lnTo>
                    <a:pt x="486" y="1106"/>
                  </a:lnTo>
                  <a:lnTo>
                    <a:pt x="497" y="1084"/>
                  </a:lnTo>
                  <a:lnTo>
                    <a:pt x="265" y="915"/>
                  </a:lnTo>
                  <a:lnTo>
                    <a:pt x="258" y="909"/>
                  </a:lnTo>
                  <a:lnTo>
                    <a:pt x="252" y="903"/>
                  </a:lnTo>
                  <a:lnTo>
                    <a:pt x="247" y="897"/>
                  </a:lnTo>
                  <a:lnTo>
                    <a:pt x="242" y="890"/>
                  </a:lnTo>
                  <a:lnTo>
                    <a:pt x="238" y="883"/>
                  </a:lnTo>
                  <a:lnTo>
                    <a:pt x="235" y="875"/>
                  </a:lnTo>
                  <a:lnTo>
                    <a:pt x="233" y="867"/>
                  </a:lnTo>
                  <a:lnTo>
                    <a:pt x="231" y="859"/>
                  </a:lnTo>
                  <a:lnTo>
                    <a:pt x="230" y="851"/>
                  </a:lnTo>
                  <a:lnTo>
                    <a:pt x="230" y="843"/>
                  </a:lnTo>
                  <a:lnTo>
                    <a:pt x="230" y="834"/>
                  </a:lnTo>
                  <a:lnTo>
                    <a:pt x="232" y="826"/>
                  </a:lnTo>
                  <a:lnTo>
                    <a:pt x="234" y="818"/>
                  </a:lnTo>
                  <a:lnTo>
                    <a:pt x="237" y="810"/>
                  </a:lnTo>
                  <a:lnTo>
                    <a:pt x="241" y="803"/>
                  </a:lnTo>
                  <a:lnTo>
                    <a:pt x="246" y="795"/>
                  </a:lnTo>
                  <a:lnTo>
                    <a:pt x="417" y="562"/>
                  </a:lnTo>
                  <a:lnTo>
                    <a:pt x="422" y="555"/>
                  </a:lnTo>
                  <a:lnTo>
                    <a:pt x="428" y="549"/>
                  </a:lnTo>
                  <a:lnTo>
                    <a:pt x="435" y="543"/>
                  </a:lnTo>
                  <a:lnTo>
                    <a:pt x="441" y="538"/>
                  </a:lnTo>
                  <a:lnTo>
                    <a:pt x="449" y="534"/>
                  </a:lnTo>
                  <a:lnTo>
                    <a:pt x="456" y="531"/>
                  </a:lnTo>
                  <a:lnTo>
                    <a:pt x="464" y="529"/>
                  </a:lnTo>
                  <a:lnTo>
                    <a:pt x="472" y="527"/>
                  </a:lnTo>
                  <a:lnTo>
                    <a:pt x="480" y="526"/>
                  </a:lnTo>
                  <a:lnTo>
                    <a:pt x="489" y="526"/>
                  </a:lnTo>
                  <a:lnTo>
                    <a:pt x="497" y="527"/>
                  </a:lnTo>
                  <a:lnTo>
                    <a:pt x="505" y="528"/>
                  </a:lnTo>
                  <a:lnTo>
                    <a:pt x="513" y="531"/>
                  </a:lnTo>
                  <a:lnTo>
                    <a:pt x="521" y="534"/>
                  </a:lnTo>
                  <a:lnTo>
                    <a:pt x="529" y="538"/>
                  </a:lnTo>
                  <a:lnTo>
                    <a:pt x="536" y="542"/>
                  </a:lnTo>
                  <a:lnTo>
                    <a:pt x="768" y="711"/>
                  </a:lnTo>
                  <a:lnTo>
                    <a:pt x="786" y="694"/>
                  </a:lnTo>
                  <a:lnTo>
                    <a:pt x="805" y="676"/>
                  </a:lnTo>
                  <a:lnTo>
                    <a:pt x="824" y="659"/>
                  </a:lnTo>
                  <a:lnTo>
                    <a:pt x="843" y="643"/>
                  </a:lnTo>
                  <a:lnTo>
                    <a:pt x="863" y="627"/>
                  </a:lnTo>
                  <a:lnTo>
                    <a:pt x="882" y="611"/>
                  </a:lnTo>
                  <a:lnTo>
                    <a:pt x="902" y="596"/>
                  </a:lnTo>
                  <a:lnTo>
                    <a:pt x="923" y="581"/>
                  </a:lnTo>
                  <a:lnTo>
                    <a:pt x="944" y="566"/>
                  </a:lnTo>
                  <a:lnTo>
                    <a:pt x="964" y="552"/>
                  </a:lnTo>
                  <a:lnTo>
                    <a:pt x="985" y="538"/>
                  </a:lnTo>
                  <a:lnTo>
                    <a:pt x="1007" y="524"/>
                  </a:lnTo>
                  <a:lnTo>
                    <a:pt x="1029" y="511"/>
                  </a:lnTo>
                  <a:lnTo>
                    <a:pt x="1051" y="498"/>
                  </a:lnTo>
                  <a:lnTo>
                    <a:pt x="1073" y="486"/>
                  </a:lnTo>
                  <a:lnTo>
                    <a:pt x="1095" y="474"/>
                  </a:lnTo>
                  <a:lnTo>
                    <a:pt x="1006" y="201"/>
                  </a:lnTo>
                  <a:lnTo>
                    <a:pt x="1004" y="192"/>
                  </a:lnTo>
                  <a:lnTo>
                    <a:pt x="1003" y="183"/>
                  </a:lnTo>
                  <a:lnTo>
                    <a:pt x="1002" y="175"/>
                  </a:lnTo>
                  <a:lnTo>
                    <a:pt x="1003" y="167"/>
                  </a:lnTo>
                  <a:lnTo>
                    <a:pt x="1003" y="159"/>
                  </a:lnTo>
                  <a:lnTo>
                    <a:pt x="1006" y="151"/>
                  </a:lnTo>
                  <a:lnTo>
                    <a:pt x="1008" y="143"/>
                  </a:lnTo>
                  <a:lnTo>
                    <a:pt x="1011" y="136"/>
                  </a:lnTo>
                  <a:lnTo>
                    <a:pt x="1016" y="128"/>
                  </a:lnTo>
                  <a:lnTo>
                    <a:pt x="1020" y="122"/>
                  </a:lnTo>
                  <a:lnTo>
                    <a:pt x="1026" y="116"/>
                  </a:lnTo>
                  <a:lnTo>
                    <a:pt x="1032" y="110"/>
                  </a:lnTo>
                  <a:lnTo>
                    <a:pt x="1039" y="105"/>
                  </a:lnTo>
                  <a:lnTo>
                    <a:pt x="1046" y="100"/>
                  </a:lnTo>
                  <a:lnTo>
                    <a:pt x="1053" y="96"/>
                  </a:lnTo>
                  <a:lnTo>
                    <a:pt x="1061" y="93"/>
                  </a:lnTo>
                  <a:lnTo>
                    <a:pt x="1337" y="3"/>
                  </a:lnTo>
                  <a:lnTo>
                    <a:pt x="1346" y="1"/>
                  </a:lnTo>
                  <a:lnTo>
                    <a:pt x="1354" y="0"/>
                  </a:lnTo>
                  <a:lnTo>
                    <a:pt x="1363" y="0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path"/>
            <p:cNvSpPr/>
            <p:nvPr/>
          </p:nvSpPr>
          <p:spPr>
            <a:xfrm>
              <a:off x="2590273" y="1555067"/>
              <a:ext cx="2116734" cy="2070872"/>
            </a:xfrm>
            <a:custGeom>
              <a:rect l="0" t="0" r="0" b="0"/>
              <a:pathLst>
                <a:path w="3332" h="3261">
                  <a:moveTo>
                    <a:pt x="1666" y="622"/>
                  </a:moveTo>
                  <a:cubicBezTo>
                    <a:pt x="1110" y="622"/>
                    <a:pt x="658" y="1073"/>
                    <a:pt x="658" y="1630"/>
                  </a:cubicBezTo>
                  <a:lnTo>
                    <a:pt x="658" y="1630"/>
                  </a:lnTo>
                  <a:cubicBezTo>
                    <a:pt x="658" y="2187"/>
                    <a:pt x="1110" y="2638"/>
                    <a:pt x="1666" y="2638"/>
                  </a:cubicBezTo>
                  <a:lnTo>
                    <a:pt x="1666" y="2638"/>
                  </a:lnTo>
                  <a:cubicBezTo>
                    <a:pt x="2223" y="2638"/>
                    <a:pt x="2674" y="2187"/>
                    <a:pt x="2674" y="1630"/>
                  </a:cubicBezTo>
                  <a:lnTo>
                    <a:pt x="2674" y="1630"/>
                  </a:lnTo>
                  <a:cubicBezTo>
                    <a:pt x="2674" y="1073"/>
                    <a:pt x="2223" y="622"/>
                    <a:pt x="1666" y="622"/>
                  </a:cubicBezTo>
                  <a:moveTo>
                    <a:pt x="1308" y="0"/>
                  </a:moveTo>
                  <a:lnTo>
                    <a:pt x="1316" y="0"/>
                  </a:lnTo>
                  <a:lnTo>
                    <a:pt x="1324" y="1"/>
                  </a:lnTo>
                  <a:lnTo>
                    <a:pt x="1332" y="3"/>
                  </a:lnTo>
                  <a:lnTo>
                    <a:pt x="1339" y="5"/>
                  </a:lnTo>
                  <a:lnTo>
                    <a:pt x="1346" y="8"/>
                  </a:lnTo>
                  <a:lnTo>
                    <a:pt x="1353" y="12"/>
                  </a:lnTo>
                  <a:lnTo>
                    <a:pt x="1359" y="17"/>
                  </a:lnTo>
                  <a:lnTo>
                    <a:pt x="1366" y="22"/>
                  </a:lnTo>
                  <a:lnTo>
                    <a:pt x="1371" y="28"/>
                  </a:lnTo>
                  <a:lnTo>
                    <a:pt x="1376" y="34"/>
                  </a:lnTo>
                  <a:lnTo>
                    <a:pt x="1381" y="41"/>
                  </a:lnTo>
                  <a:lnTo>
                    <a:pt x="1384" y="48"/>
                  </a:lnTo>
                  <a:lnTo>
                    <a:pt x="1387" y="56"/>
                  </a:lnTo>
                  <a:lnTo>
                    <a:pt x="1472" y="318"/>
                  </a:lnTo>
                  <a:lnTo>
                    <a:pt x="1496" y="315"/>
                  </a:lnTo>
                  <a:lnTo>
                    <a:pt x="1520" y="312"/>
                  </a:lnTo>
                  <a:lnTo>
                    <a:pt x="1544" y="309"/>
                  </a:lnTo>
                  <a:lnTo>
                    <a:pt x="1568" y="307"/>
                  </a:lnTo>
                  <a:lnTo>
                    <a:pt x="1593" y="306"/>
                  </a:lnTo>
                  <a:lnTo>
                    <a:pt x="1617" y="305"/>
                  </a:lnTo>
                  <a:lnTo>
                    <a:pt x="1642" y="304"/>
                  </a:lnTo>
                  <a:lnTo>
                    <a:pt x="1666" y="304"/>
                  </a:lnTo>
                  <a:lnTo>
                    <a:pt x="1691" y="304"/>
                  </a:lnTo>
                  <a:lnTo>
                    <a:pt x="1716" y="305"/>
                  </a:lnTo>
                  <a:lnTo>
                    <a:pt x="1740" y="306"/>
                  </a:lnTo>
                  <a:lnTo>
                    <a:pt x="1764" y="307"/>
                  </a:lnTo>
                  <a:lnTo>
                    <a:pt x="1789" y="309"/>
                  </a:lnTo>
                  <a:lnTo>
                    <a:pt x="1812" y="312"/>
                  </a:lnTo>
                  <a:lnTo>
                    <a:pt x="1836" y="315"/>
                  </a:lnTo>
                  <a:lnTo>
                    <a:pt x="1860" y="318"/>
                  </a:lnTo>
                  <a:lnTo>
                    <a:pt x="1945" y="56"/>
                  </a:lnTo>
                  <a:lnTo>
                    <a:pt x="1948" y="48"/>
                  </a:lnTo>
                  <a:lnTo>
                    <a:pt x="1952" y="41"/>
                  </a:lnTo>
                  <a:lnTo>
                    <a:pt x="1957" y="34"/>
                  </a:lnTo>
                  <a:lnTo>
                    <a:pt x="1962" y="28"/>
                  </a:lnTo>
                  <a:lnTo>
                    <a:pt x="1967" y="22"/>
                  </a:lnTo>
                  <a:lnTo>
                    <a:pt x="1973" y="17"/>
                  </a:lnTo>
                  <a:lnTo>
                    <a:pt x="1980" y="12"/>
                  </a:lnTo>
                  <a:lnTo>
                    <a:pt x="1986" y="8"/>
                  </a:lnTo>
                  <a:lnTo>
                    <a:pt x="1994" y="5"/>
                  </a:lnTo>
                  <a:lnTo>
                    <a:pt x="2001" y="3"/>
                  </a:lnTo>
                  <a:lnTo>
                    <a:pt x="2008" y="1"/>
                  </a:lnTo>
                  <a:lnTo>
                    <a:pt x="2016" y="0"/>
                  </a:lnTo>
                  <a:lnTo>
                    <a:pt x="2025" y="0"/>
                  </a:lnTo>
                  <a:lnTo>
                    <a:pt x="2033" y="0"/>
                  </a:lnTo>
                  <a:lnTo>
                    <a:pt x="2041" y="1"/>
                  </a:lnTo>
                  <a:lnTo>
                    <a:pt x="2049" y="3"/>
                  </a:lnTo>
                  <a:lnTo>
                    <a:pt x="2313" y="89"/>
                  </a:lnTo>
                  <a:lnTo>
                    <a:pt x="2321" y="92"/>
                  </a:lnTo>
                  <a:lnTo>
                    <a:pt x="2329" y="96"/>
                  </a:lnTo>
                  <a:lnTo>
                    <a:pt x="2336" y="100"/>
                  </a:lnTo>
                  <a:lnTo>
                    <a:pt x="2342" y="105"/>
                  </a:lnTo>
                  <a:lnTo>
                    <a:pt x="2348" y="111"/>
                  </a:lnTo>
                  <a:lnTo>
                    <a:pt x="2353" y="117"/>
                  </a:lnTo>
                  <a:lnTo>
                    <a:pt x="2357" y="123"/>
                  </a:lnTo>
                  <a:lnTo>
                    <a:pt x="2361" y="130"/>
                  </a:lnTo>
                  <a:lnTo>
                    <a:pt x="2364" y="137"/>
                  </a:lnTo>
                  <a:lnTo>
                    <a:pt x="2367" y="144"/>
                  </a:lnTo>
                  <a:lnTo>
                    <a:pt x="2369" y="152"/>
                  </a:lnTo>
                  <a:lnTo>
                    <a:pt x="2370" y="160"/>
                  </a:lnTo>
                  <a:lnTo>
                    <a:pt x="2370" y="168"/>
                  </a:lnTo>
                  <a:lnTo>
                    <a:pt x="2369" y="177"/>
                  </a:lnTo>
                  <a:lnTo>
                    <a:pt x="2368" y="185"/>
                  </a:lnTo>
                  <a:lnTo>
                    <a:pt x="2366" y="193"/>
                  </a:lnTo>
                  <a:lnTo>
                    <a:pt x="2281" y="455"/>
                  </a:lnTo>
                  <a:lnTo>
                    <a:pt x="2302" y="466"/>
                  </a:lnTo>
                  <a:lnTo>
                    <a:pt x="2324" y="478"/>
                  </a:lnTo>
                  <a:lnTo>
                    <a:pt x="2345" y="491"/>
                  </a:lnTo>
                  <a:lnTo>
                    <a:pt x="2366" y="503"/>
                  </a:lnTo>
                  <a:lnTo>
                    <a:pt x="2387" y="516"/>
                  </a:lnTo>
                  <a:lnTo>
                    <a:pt x="2407" y="530"/>
                  </a:lnTo>
                  <a:lnTo>
                    <a:pt x="2427" y="543"/>
                  </a:lnTo>
                  <a:lnTo>
                    <a:pt x="2447" y="557"/>
                  </a:lnTo>
                  <a:lnTo>
                    <a:pt x="2466" y="572"/>
                  </a:lnTo>
                  <a:lnTo>
                    <a:pt x="2486" y="587"/>
                  </a:lnTo>
                  <a:lnTo>
                    <a:pt x="2505" y="602"/>
                  </a:lnTo>
                  <a:lnTo>
                    <a:pt x="2523" y="617"/>
                  </a:lnTo>
                  <a:lnTo>
                    <a:pt x="2541" y="633"/>
                  </a:lnTo>
                  <a:lnTo>
                    <a:pt x="2560" y="649"/>
                  </a:lnTo>
                  <a:lnTo>
                    <a:pt x="2577" y="666"/>
                  </a:lnTo>
                  <a:lnTo>
                    <a:pt x="2595" y="683"/>
                  </a:lnTo>
                  <a:lnTo>
                    <a:pt x="2818" y="521"/>
                  </a:lnTo>
                  <a:lnTo>
                    <a:pt x="2825" y="516"/>
                  </a:lnTo>
                  <a:lnTo>
                    <a:pt x="2833" y="512"/>
                  </a:lnTo>
                  <a:lnTo>
                    <a:pt x="2840" y="510"/>
                  </a:lnTo>
                  <a:lnTo>
                    <a:pt x="2848" y="507"/>
                  </a:lnTo>
                  <a:lnTo>
                    <a:pt x="2855" y="506"/>
                  </a:lnTo>
                  <a:lnTo>
                    <a:pt x="2863" y="505"/>
                  </a:lnTo>
                  <a:lnTo>
                    <a:pt x="2871" y="505"/>
                  </a:lnTo>
                  <a:lnTo>
                    <a:pt x="2879" y="506"/>
                  </a:lnTo>
                  <a:lnTo>
                    <a:pt x="2887" y="508"/>
                  </a:lnTo>
                  <a:lnTo>
                    <a:pt x="2894" y="510"/>
                  </a:lnTo>
                  <a:lnTo>
                    <a:pt x="2901" y="513"/>
                  </a:lnTo>
                  <a:lnTo>
                    <a:pt x="2909" y="517"/>
                  </a:lnTo>
                  <a:lnTo>
                    <a:pt x="2916" y="521"/>
                  </a:lnTo>
                  <a:lnTo>
                    <a:pt x="2922" y="527"/>
                  </a:lnTo>
                  <a:lnTo>
                    <a:pt x="2927" y="532"/>
                  </a:lnTo>
                  <a:lnTo>
                    <a:pt x="2933" y="539"/>
                  </a:lnTo>
                  <a:lnTo>
                    <a:pt x="3096" y="763"/>
                  </a:lnTo>
                  <a:lnTo>
                    <a:pt x="3101" y="771"/>
                  </a:lnTo>
                  <a:lnTo>
                    <a:pt x="3105" y="778"/>
                  </a:lnTo>
                  <a:lnTo>
                    <a:pt x="3108" y="785"/>
                  </a:lnTo>
                  <a:lnTo>
                    <a:pt x="3110" y="793"/>
                  </a:lnTo>
                  <a:lnTo>
                    <a:pt x="3111" y="801"/>
                  </a:lnTo>
                  <a:lnTo>
                    <a:pt x="3112" y="809"/>
                  </a:lnTo>
                  <a:lnTo>
                    <a:pt x="3112" y="817"/>
                  </a:lnTo>
                  <a:lnTo>
                    <a:pt x="3111" y="825"/>
                  </a:lnTo>
                  <a:lnTo>
                    <a:pt x="3109" y="832"/>
                  </a:lnTo>
                  <a:lnTo>
                    <a:pt x="3107" y="840"/>
                  </a:lnTo>
                  <a:lnTo>
                    <a:pt x="3104" y="847"/>
                  </a:lnTo>
                  <a:lnTo>
                    <a:pt x="3100" y="855"/>
                  </a:lnTo>
                  <a:lnTo>
                    <a:pt x="3096" y="861"/>
                  </a:lnTo>
                  <a:lnTo>
                    <a:pt x="3091" y="867"/>
                  </a:lnTo>
                  <a:lnTo>
                    <a:pt x="3085" y="873"/>
                  </a:lnTo>
                  <a:lnTo>
                    <a:pt x="3078" y="878"/>
                  </a:lnTo>
                  <a:lnTo>
                    <a:pt x="2855" y="1040"/>
                  </a:lnTo>
                  <a:lnTo>
                    <a:pt x="2865" y="1062"/>
                  </a:lnTo>
                  <a:lnTo>
                    <a:pt x="2876" y="1084"/>
                  </a:lnTo>
                  <a:lnTo>
                    <a:pt x="2885" y="1106"/>
                  </a:lnTo>
                  <a:lnTo>
                    <a:pt x="2895" y="1128"/>
                  </a:lnTo>
                  <a:lnTo>
                    <a:pt x="2904" y="1150"/>
                  </a:lnTo>
                  <a:lnTo>
                    <a:pt x="2912" y="1173"/>
                  </a:lnTo>
                  <a:lnTo>
                    <a:pt x="2920" y="1196"/>
                  </a:lnTo>
                  <a:lnTo>
                    <a:pt x="2928" y="1219"/>
                  </a:lnTo>
                  <a:lnTo>
                    <a:pt x="2936" y="1242"/>
                  </a:lnTo>
                  <a:lnTo>
                    <a:pt x="2942" y="1266"/>
                  </a:lnTo>
                  <a:lnTo>
                    <a:pt x="2949" y="1289"/>
                  </a:lnTo>
                  <a:lnTo>
                    <a:pt x="2955" y="1313"/>
                  </a:lnTo>
                  <a:lnTo>
                    <a:pt x="2961" y="1337"/>
                  </a:lnTo>
                  <a:lnTo>
                    <a:pt x="2966" y="1360"/>
                  </a:lnTo>
                  <a:lnTo>
                    <a:pt x="2971" y="1385"/>
                  </a:lnTo>
                  <a:lnTo>
                    <a:pt x="2976" y="1409"/>
                  </a:lnTo>
                  <a:lnTo>
                    <a:pt x="3251" y="1409"/>
                  </a:lnTo>
                  <a:lnTo>
                    <a:pt x="3259" y="1409"/>
                  </a:lnTo>
                  <a:lnTo>
                    <a:pt x="3267" y="1411"/>
                  </a:lnTo>
                  <a:lnTo>
                    <a:pt x="3275" y="1412"/>
                  </a:lnTo>
                  <a:lnTo>
                    <a:pt x="3282" y="1416"/>
                  </a:lnTo>
                  <a:lnTo>
                    <a:pt x="3290" y="1419"/>
                  </a:lnTo>
                  <a:lnTo>
                    <a:pt x="3296" y="1423"/>
                  </a:lnTo>
                  <a:lnTo>
                    <a:pt x="3303" y="1428"/>
                  </a:lnTo>
                  <a:lnTo>
                    <a:pt x="3309" y="1433"/>
                  </a:lnTo>
                  <a:lnTo>
                    <a:pt x="3314" y="1439"/>
                  </a:lnTo>
                  <a:lnTo>
                    <a:pt x="3319" y="1445"/>
                  </a:lnTo>
                  <a:lnTo>
                    <a:pt x="3323" y="1452"/>
                  </a:lnTo>
                  <a:lnTo>
                    <a:pt x="3326" y="1459"/>
                  </a:lnTo>
                  <a:lnTo>
                    <a:pt x="3329" y="1466"/>
                  </a:lnTo>
                  <a:lnTo>
                    <a:pt x="3331" y="1475"/>
                  </a:lnTo>
                  <a:lnTo>
                    <a:pt x="3332" y="1483"/>
                  </a:lnTo>
                  <a:lnTo>
                    <a:pt x="3333" y="1491"/>
                  </a:lnTo>
                  <a:lnTo>
                    <a:pt x="3333" y="1769"/>
                  </a:lnTo>
                  <a:lnTo>
                    <a:pt x="3332" y="1777"/>
                  </a:lnTo>
                  <a:lnTo>
                    <a:pt x="3331" y="1786"/>
                  </a:lnTo>
                  <a:lnTo>
                    <a:pt x="3329" y="1793"/>
                  </a:lnTo>
                  <a:lnTo>
                    <a:pt x="3326" y="1801"/>
                  </a:lnTo>
                  <a:lnTo>
                    <a:pt x="3323" y="1808"/>
                  </a:lnTo>
                  <a:lnTo>
                    <a:pt x="3319" y="1815"/>
                  </a:lnTo>
                  <a:lnTo>
                    <a:pt x="3314" y="1822"/>
                  </a:lnTo>
                  <a:lnTo>
                    <a:pt x="3309" y="1827"/>
                  </a:lnTo>
                  <a:lnTo>
                    <a:pt x="3303" y="1832"/>
                  </a:lnTo>
                  <a:lnTo>
                    <a:pt x="3296" y="1837"/>
                  </a:lnTo>
                  <a:lnTo>
                    <a:pt x="3290" y="1841"/>
                  </a:lnTo>
                  <a:lnTo>
                    <a:pt x="3282" y="1845"/>
                  </a:lnTo>
                  <a:lnTo>
                    <a:pt x="3275" y="1847"/>
                  </a:lnTo>
                  <a:lnTo>
                    <a:pt x="3267" y="1849"/>
                  </a:lnTo>
                  <a:lnTo>
                    <a:pt x="3259" y="1851"/>
                  </a:lnTo>
                  <a:lnTo>
                    <a:pt x="3251" y="1851"/>
                  </a:lnTo>
                  <a:lnTo>
                    <a:pt x="2976" y="1851"/>
                  </a:lnTo>
                  <a:lnTo>
                    <a:pt x="2971" y="1875"/>
                  </a:lnTo>
                  <a:lnTo>
                    <a:pt x="2966" y="1900"/>
                  </a:lnTo>
                  <a:lnTo>
                    <a:pt x="2961" y="1924"/>
                  </a:lnTo>
                  <a:lnTo>
                    <a:pt x="2955" y="1948"/>
                  </a:lnTo>
                  <a:lnTo>
                    <a:pt x="2949" y="1971"/>
                  </a:lnTo>
                  <a:lnTo>
                    <a:pt x="2942" y="1995"/>
                  </a:lnTo>
                  <a:lnTo>
                    <a:pt x="2936" y="2019"/>
                  </a:lnTo>
                  <a:lnTo>
                    <a:pt x="2928" y="2041"/>
                  </a:lnTo>
                  <a:lnTo>
                    <a:pt x="2920" y="2064"/>
                  </a:lnTo>
                  <a:lnTo>
                    <a:pt x="2912" y="2087"/>
                  </a:lnTo>
                  <a:lnTo>
                    <a:pt x="2904" y="2110"/>
                  </a:lnTo>
                  <a:lnTo>
                    <a:pt x="2895" y="2132"/>
                  </a:lnTo>
                  <a:lnTo>
                    <a:pt x="2885" y="2155"/>
                  </a:lnTo>
                  <a:lnTo>
                    <a:pt x="2876" y="2177"/>
                  </a:lnTo>
                  <a:lnTo>
                    <a:pt x="2865" y="2198"/>
                  </a:lnTo>
                  <a:lnTo>
                    <a:pt x="2855" y="2220"/>
                  </a:lnTo>
                  <a:lnTo>
                    <a:pt x="3078" y="2382"/>
                  </a:lnTo>
                  <a:lnTo>
                    <a:pt x="3085" y="2387"/>
                  </a:lnTo>
                  <a:lnTo>
                    <a:pt x="3091" y="2393"/>
                  </a:lnTo>
                  <a:lnTo>
                    <a:pt x="3096" y="2399"/>
                  </a:lnTo>
                  <a:lnTo>
                    <a:pt x="3100" y="2406"/>
                  </a:lnTo>
                  <a:lnTo>
                    <a:pt x="3104" y="2413"/>
                  </a:lnTo>
                  <a:lnTo>
                    <a:pt x="3107" y="2420"/>
                  </a:lnTo>
                  <a:lnTo>
                    <a:pt x="3109" y="2428"/>
                  </a:lnTo>
                  <a:lnTo>
                    <a:pt x="3111" y="2435"/>
                  </a:lnTo>
                  <a:lnTo>
                    <a:pt x="3112" y="2443"/>
                  </a:lnTo>
                  <a:lnTo>
                    <a:pt x="3112" y="2451"/>
                  </a:lnTo>
                  <a:lnTo>
                    <a:pt x="3111" y="2459"/>
                  </a:lnTo>
                  <a:lnTo>
                    <a:pt x="3110" y="2467"/>
                  </a:lnTo>
                  <a:lnTo>
                    <a:pt x="3108" y="2474"/>
                  </a:lnTo>
                  <a:lnTo>
                    <a:pt x="3105" y="2482"/>
                  </a:lnTo>
                  <a:lnTo>
                    <a:pt x="3101" y="2489"/>
                  </a:lnTo>
                  <a:lnTo>
                    <a:pt x="3096" y="2496"/>
                  </a:lnTo>
                  <a:lnTo>
                    <a:pt x="2933" y="2721"/>
                  </a:lnTo>
                  <a:lnTo>
                    <a:pt x="2927" y="2728"/>
                  </a:lnTo>
                  <a:lnTo>
                    <a:pt x="2922" y="2734"/>
                  </a:lnTo>
                  <a:lnTo>
                    <a:pt x="2916" y="2739"/>
                  </a:lnTo>
                  <a:lnTo>
                    <a:pt x="2909" y="2743"/>
                  </a:lnTo>
                  <a:lnTo>
                    <a:pt x="2901" y="2747"/>
                  </a:lnTo>
                  <a:lnTo>
                    <a:pt x="2894" y="2750"/>
                  </a:lnTo>
                  <a:lnTo>
                    <a:pt x="2887" y="2753"/>
                  </a:lnTo>
                  <a:lnTo>
                    <a:pt x="2879" y="2754"/>
                  </a:lnTo>
                  <a:lnTo>
                    <a:pt x="2871" y="2755"/>
                  </a:lnTo>
                  <a:lnTo>
                    <a:pt x="2863" y="2755"/>
                  </a:lnTo>
                  <a:lnTo>
                    <a:pt x="2855" y="2754"/>
                  </a:lnTo>
                  <a:lnTo>
                    <a:pt x="2848" y="2753"/>
                  </a:lnTo>
                  <a:lnTo>
                    <a:pt x="2840" y="2751"/>
                  </a:lnTo>
                  <a:lnTo>
                    <a:pt x="2832" y="2748"/>
                  </a:lnTo>
                  <a:lnTo>
                    <a:pt x="2825" y="2744"/>
                  </a:lnTo>
                  <a:lnTo>
                    <a:pt x="2818" y="2739"/>
                  </a:lnTo>
                  <a:lnTo>
                    <a:pt x="2595" y="2578"/>
                  </a:lnTo>
                  <a:lnTo>
                    <a:pt x="2577" y="2595"/>
                  </a:lnTo>
                  <a:lnTo>
                    <a:pt x="2560" y="2611"/>
                  </a:lnTo>
                  <a:lnTo>
                    <a:pt x="2541" y="2627"/>
                  </a:lnTo>
                  <a:lnTo>
                    <a:pt x="2523" y="2643"/>
                  </a:lnTo>
                  <a:lnTo>
                    <a:pt x="2505" y="2658"/>
                  </a:lnTo>
                  <a:lnTo>
                    <a:pt x="2486" y="2673"/>
                  </a:lnTo>
                  <a:lnTo>
                    <a:pt x="2466" y="2688"/>
                  </a:lnTo>
                  <a:lnTo>
                    <a:pt x="2447" y="2702"/>
                  </a:lnTo>
                  <a:lnTo>
                    <a:pt x="2427" y="2717"/>
                  </a:lnTo>
                  <a:lnTo>
                    <a:pt x="2407" y="2731"/>
                  </a:lnTo>
                  <a:lnTo>
                    <a:pt x="2387" y="2744"/>
                  </a:lnTo>
                  <a:lnTo>
                    <a:pt x="2366" y="2757"/>
                  </a:lnTo>
                  <a:lnTo>
                    <a:pt x="2345" y="2770"/>
                  </a:lnTo>
                  <a:lnTo>
                    <a:pt x="2324" y="2782"/>
                  </a:lnTo>
                  <a:lnTo>
                    <a:pt x="2302" y="2794"/>
                  </a:lnTo>
                  <a:lnTo>
                    <a:pt x="2281" y="2806"/>
                  </a:lnTo>
                  <a:lnTo>
                    <a:pt x="2366" y="3067"/>
                  </a:lnTo>
                  <a:lnTo>
                    <a:pt x="2368" y="3076"/>
                  </a:lnTo>
                  <a:lnTo>
                    <a:pt x="2369" y="3084"/>
                  </a:lnTo>
                  <a:lnTo>
                    <a:pt x="2370" y="3092"/>
                  </a:lnTo>
                  <a:lnTo>
                    <a:pt x="2370" y="3100"/>
                  </a:lnTo>
                  <a:lnTo>
                    <a:pt x="2369" y="3108"/>
                  </a:lnTo>
                  <a:lnTo>
                    <a:pt x="2367" y="3115"/>
                  </a:lnTo>
                  <a:lnTo>
                    <a:pt x="2364" y="3123"/>
                  </a:lnTo>
                  <a:lnTo>
                    <a:pt x="2361" y="3130"/>
                  </a:lnTo>
                  <a:lnTo>
                    <a:pt x="2357" y="3137"/>
                  </a:lnTo>
                  <a:lnTo>
                    <a:pt x="2353" y="3143"/>
                  </a:lnTo>
                  <a:lnTo>
                    <a:pt x="2348" y="3149"/>
                  </a:lnTo>
                  <a:lnTo>
                    <a:pt x="2342" y="3155"/>
                  </a:lnTo>
                  <a:lnTo>
                    <a:pt x="2336" y="3160"/>
                  </a:lnTo>
                  <a:lnTo>
                    <a:pt x="2329" y="3164"/>
                  </a:lnTo>
                  <a:lnTo>
                    <a:pt x="2321" y="3168"/>
                  </a:lnTo>
                  <a:lnTo>
                    <a:pt x="2314" y="3171"/>
                  </a:lnTo>
                  <a:lnTo>
                    <a:pt x="2049" y="3257"/>
                  </a:lnTo>
                  <a:lnTo>
                    <a:pt x="2041" y="3259"/>
                  </a:lnTo>
                  <a:lnTo>
                    <a:pt x="2033" y="3260"/>
                  </a:lnTo>
                  <a:lnTo>
                    <a:pt x="2025" y="3261"/>
                  </a:lnTo>
                  <a:lnTo>
                    <a:pt x="2016" y="3261"/>
                  </a:lnTo>
                  <a:lnTo>
                    <a:pt x="2008" y="3259"/>
                  </a:lnTo>
                  <a:lnTo>
                    <a:pt x="2001" y="3258"/>
                  </a:lnTo>
                  <a:lnTo>
                    <a:pt x="1994" y="3255"/>
                  </a:lnTo>
                  <a:lnTo>
                    <a:pt x="1986" y="3252"/>
                  </a:lnTo>
                  <a:lnTo>
                    <a:pt x="1979" y="3248"/>
                  </a:lnTo>
                  <a:lnTo>
                    <a:pt x="1973" y="3243"/>
                  </a:lnTo>
                  <a:lnTo>
                    <a:pt x="1967" y="3238"/>
                  </a:lnTo>
                  <a:lnTo>
                    <a:pt x="1962" y="3232"/>
                  </a:lnTo>
                  <a:lnTo>
                    <a:pt x="1957" y="3226"/>
                  </a:lnTo>
                  <a:lnTo>
                    <a:pt x="1952" y="3219"/>
                  </a:lnTo>
                  <a:lnTo>
                    <a:pt x="1948" y="3212"/>
                  </a:lnTo>
                  <a:lnTo>
                    <a:pt x="1945" y="3204"/>
                  </a:lnTo>
                  <a:lnTo>
                    <a:pt x="1860" y="2942"/>
                  </a:lnTo>
                  <a:lnTo>
                    <a:pt x="1836" y="2945"/>
                  </a:lnTo>
                  <a:lnTo>
                    <a:pt x="1813" y="2948"/>
                  </a:lnTo>
                  <a:lnTo>
                    <a:pt x="1789" y="2950"/>
                  </a:lnTo>
                  <a:lnTo>
                    <a:pt x="1764" y="2953"/>
                  </a:lnTo>
                  <a:lnTo>
                    <a:pt x="1740" y="2954"/>
                  </a:lnTo>
                  <a:lnTo>
                    <a:pt x="1716" y="2955"/>
                  </a:lnTo>
                  <a:lnTo>
                    <a:pt x="1691" y="2956"/>
                  </a:lnTo>
                  <a:lnTo>
                    <a:pt x="1666" y="2956"/>
                  </a:lnTo>
                  <a:lnTo>
                    <a:pt x="1642" y="2956"/>
                  </a:lnTo>
                  <a:lnTo>
                    <a:pt x="1617" y="2955"/>
                  </a:lnTo>
                  <a:lnTo>
                    <a:pt x="1593" y="2954"/>
                  </a:lnTo>
                  <a:lnTo>
                    <a:pt x="1568" y="2953"/>
                  </a:lnTo>
                  <a:lnTo>
                    <a:pt x="1544" y="2950"/>
                  </a:lnTo>
                  <a:lnTo>
                    <a:pt x="1520" y="2948"/>
                  </a:lnTo>
                  <a:lnTo>
                    <a:pt x="1496" y="2945"/>
                  </a:lnTo>
                  <a:lnTo>
                    <a:pt x="1472" y="2942"/>
                  </a:lnTo>
                  <a:lnTo>
                    <a:pt x="1387" y="3204"/>
                  </a:lnTo>
                  <a:lnTo>
                    <a:pt x="1384" y="3212"/>
                  </a:lnTo>
                  <a:lnTo>
                    <a:pt x="1381" y="3219"/>
                  </a:lnTo>
                  <a:lnTo>
                    <a:pt x="1376" y="3226"/>
                  </a:lnTo>
                  <a:lnTo>
                    <a:pt x="1371" y="3232"/>
                  </a:lnTo>
                  <a:lnTo>
                    <a:pt x="1366" y="3238"/>
                  </a:lnTo>
                  <a:lnTo>
                    <a:pt x="1359" y="3243"/>
                  </a:lnTo>
                  <a:lnTo>
                    <a:pt x="1353" y="3248"/>
                  </a:lnTo>
                  <a:lnTo>
                    <a:pt x="1346" y="3252"/>
                  </a:lnTo>
                  <a:lnTo>
                    <a:pt x="1339" y="3255"/>
                  </a:lnTo>
                  <a:lnTo>
                    <a:pt x="1332" y="3258"/>
                  </a:lnTo>
                  <a:lnTo>
                    <a:pt x="1324" y="3259"/>
                  </a:lnTo>
                  <a:lnTo>
                    <a:pt x="1316" y="3261"/>
                  </a:lnTo>
                  <a:lnTo>
                    <a:pt x="1308" y="3261"/>
                  </a:lnTo>
                  <a:lnTo>
                    <a:pt x="1300" y="3260"/>
                  </a:lnTo>
                  <a:lnTo>
                    <a:pt x="1292" y="3259"/>
                  </a:lnTo>
                  <a:lnTo>
                    <a:pt x="1283" y="3257"/>
                  </a:lnTo>
                  <a:lnTo>
                    <a:pt x="1019" y="3171"/>
                  </a:lnTo>
                  <a:lnTo>
                    <a:pt x="1011" y="3168"/>
                  </a:lnTo>
                  <a:lnTo>
                    <a:pt x="1004" y="3164"/>
                  </a:lnTo>
                  <a:lnTo>
                    <a:pt x="997" y="3160"/>
                  </a:lnTo>
                  <a:lnTo>
                    <a:pt x="991" y="3155"/>
                  </a:lnTo>
                  <a:lnTo>
                    <a:pt x="985" y="3149"/>
                  </a:lnTo>
                  <a:lnTo>
                    <a:pt x="979" y="3143"/>
                  </a:lnTo>
                  <a:lnTo>
                    <a:pt x="975" y="3137"/>
                  </a:lnTo>
                  <a:lnTo>
                    <a:pt x="972" y="3130"/>
                  </a:lnTo>
                  <a:lnTo>
                    <a:pt x="968" y="3123"/>
                  </a:lnTo>
                  <a:lnTo>
                    <a:pt x="965" y="3115"/>
                  </a:lnTo>
                  <a:lnTo>
                    <a:pt x="964" y="3108"/>
                  </a:lnTo>
                  <a:lnTo>
                    <a:pt x="962" y="3100"/>
                  </a:lnTo>
                  <a:lnTo>
                    <a:pt x="962" y="3092"/>
                  </a:lnTo>
                  <a:lnTo>
                    <a:pt x="963" y="3084"/>
                  </a:lnTo>
                  <a:lnTo>
                    <a:pt x="964" y="3076"/>
                  </a:lnTo>
                  <a:lnTo>
                    <a:pt x="966" y="3067"/>
                  </a:lnTo>
                  <a:lnTo>
                    <a:pt x="1052" y="2806"/>
                  </a:lnTo>
                  <a:lnTo>
                    <a:pt x="1030" y="2794"/>
                  </a:lnTo>
                  <a:lnTo>
                    <a:pt x="1009" y="2782"/>
                  </a:lnTo>
                  <a:lnTo>
                    <a:pt x="987" y="2770"/>
                  </a:lnTo>
                  <a:lnTo>
                    <a:pt x="967" y="2757"/>
                  </a:lnTo>
                  <a:lnTo>
                    <a:pt x="946" y="2744"/>
                  </a:lnTo>
                  <a:lnTo>
                    <a:pt x="926" y="2731"/>
                  </a:lnTo>
                  <a:lnTo>
                    <a:pt x="906" y="2717"/>
                  </a:lnTo>
                  <a:lnTo>
                    <a:pt x="886" y="2702"/>
                  </a:lnTo>
                  <a:lnTo>
                    <a:pt x="866" y="2688"/>
                  </a:lnTo>
                  <a:lnTo>
                    <a:pt x="847" y="2673"/>
                  </a:lnTo>
                  <a:lnTo>
                    <a:pt x="828" y="2658"/>
                  </a:lnTo>
                  <a:lnTo>
                    <a:pt x="809" y="2643"/>
                  </a:lnTo>
                  <a:lnTo>
                    <a:pt x="791" y="2627"/>
                  </a:lnTo>
                  <a:lnTo>
                    <a:pt x="773" y="2611"/>
                  </a:lnTo>
                  <a:lnTo>
                    <a:pt x="755" y="2594"/>
                  </a:lnTo>
                  <a:lnTo>
                    <a:pt x="737" y="2577"/>
                  </a:lnTo>
                  <a:lnTo>
                    <a:pt x="515" y="2739"/>
                  </a:lnTo>
                  <a:lnTo>
                    <a:pt x="507" y="2744"/>
                  </a:lnTo>
                  <a:lnTo>
                    <a:pt x="500" y="2748"/>
                  </a:lnTo>
                  <a:lnTo>
                    <a:pt x="493" y="2751"/>
                  </a:lnTo>
                  <a:lnTo>
                    <a:pt x="485" y="2753"/>
                  </a:lnTo>
                  <a:lnTo>
                    <a:pt x="477" y="2754"/>
                  </a:lnTo>
                  <a:lnTo>
                    <a:pt x="469" y="2755"/>
                  </a:lnTo>
                  <a:lnTo>
                    <a:pt x="461" y="2755"/>
                  </a:lnTo>
                  <a:lnTo>
                    <a:pt x="453" y="2754"/>
                  </a:lnTo>
                  <a:lnTo>
                    <a:pt x="445" y="2753"/>
                  </a:lnTo>
                  <a:lnTo>
                    <a:pt x="438" y="2750"/>
                  </a:lnTo>
                  <a:lnTo>
                    <a:pt x="431" y="2747"/>
                  </a:lnTo>
                  <a:lnTo>
                    <a:pt x="423" y="2743"/>
                  </a:lnTo>
                  <a:lnTo>
                    <a:pt x="417" y="2739"/>
                  </a:lnTo>
                  <a:lnTo>
                    <a:pt x="411" y="2734"/>
                  </a:lnTo>
                  <a:lnTo>
                    <a:pt x="405" y="2728"/>
                  </a:lnTo>
                  <a:lnTo>
                    <a:pt x="400" y="2721"/>
                  </a:lnTo>
                  <a:lnTo>
                    <a:pt x="236" y="2496"/>
                  </a:lnTo>
                  <a:lnTo>
                    <a:pt x="231" y="2489"/>
                  </a:lnTo>
                  <a:lnTo>
                    <a:pt x="228" y="2482"/>
                  </a:lnTo>
                  <a:lnTo>
                    <a:pt x="225" y="2474"/>
                  </a:lnTo>
                  <a:lnTo>
                    <a:pt x="222" y="2467"/>
                  </a:lnTo>
                  <a:lnTo>
                    <a:pt x="221" y="2459"/>
                  </a:lnTo>
                  <a:lnTo>
                    <a:pt x="221" y="2451"/>
                  </a:lnTo>
                  <a:lnTo>
                    <a:pt x="221" y="2443"/>
                  </a:lnTo>
                  <a:lnTo>
                    <a:pt x="221" y="2435"/>
                  </a:lnTo>
                  <a:lnTo>
                    <a:pt x="223" y="2428"/>
                  </a:lnTo>
                  <a:lnTo>
                    <a:pt x="226" y="2420"/>
                  </a:lnTo>
                  <a:lnTo>
                    <a:pt x="229" y="2413"/>
                  </a:lnTo>
                  <a:lnTo>
                    <a:pt x="232" y="2406"/>
                  </a:lnTo>
                  <a:lnTo>
                    <a:pt x="237" y="2399"/>
                  </a:lnTo>
                  <a:lnTo>
                    <a:pt x="242" y="2393"/>
                  </a:lnTo>
                  <a:lnTo>
                    <a:pt x="248" y="2387"/>
                  </a:lnTo>
                  <a:lnTo>
                    <a:pt x="254" y="2382"/>
                  </a:lnTo>
                  <a:lnTo>
                    <a:pt x="477" y="2220"/>
                  </a:lnTo>
                  <a:lnTo>
                    <a:pt x="467" y="2198"/>
                  </a:lnTo>
                  <a:lnTo>
                    <a:pt x="457" y="2176"/>
                  </a:lnTo>
                  <a:lnTo>
                    <a:pt x="447" y="2155"/>
                  </a:lnTo>
                  <a:lnTo>
                    <a:pt x="437" y="2132"/>
                  </a:lnTo>
                  <a:lnTo>
                    <a:pt x="428" y="2110"/>
                  </a:lnTo>
                  <a:lnTo>
                    <a:pt x="420" y="2087"/>
                  </a:lnTo>
                  <a:lnTo>
                    <a:pt x="412" y="2064"/>
                  </a:lnTo>
                  <a:lnTo>
                    <a:pt x="404" y="2041"/>
                  </a:lnTo>
                  <a:lnTo>
                    <a:pt x="397" y="2019"/>
                  </a:lnTo>
                  <a:lnTo>
                    <a:pt x="390" y="1995"/>
                  </a:lnTo>
                  <a:lnTo>
                    <a:pt x="384" y="1971"/>
                  </a:lnTo>
                  <a:lnTo>
                    <a:pt x="377" y="1948"/>
                  </a:lnTo>
                  <a:lnTo>
                    <a:pt x="372" y="1924"/>
                  </a:lnTo>
                  <a:lnTo>
                    <a:pt x="366" y="1900"/>
                  </a:lnTo>
                  <a:lnTo>
                    <a:pt x="362" y="1875"/>
                  </a:lnTo>
                  <a:lnTo>
                    <a:pt x="357" y="1851"/>
                  </a:lnTo>
                  <a:lnTo>
                    <a:pt x="82" y="1851"/>
                  </a:lnTo>
                  <a:lnTo>
                    <a:pt x="73" y="1851"/>
                  </a:lnTo>
                  <a:lnTo>
                    <a:pt x="65" y="1849"/>
                  </a:lnTo>
                  <a:lnTo>
                    <a:pt x="57" y="1847"/>
                  </a:lnTo>
                  <a:lnTo>
                    <a:pt x="50" y="1845"/>
                  </a:lnTo>
                  <a:lnTo>
                    <a:pt x="43" y="1841"/>
                  </a:lnTo>
                  <a:lnTo>
                    <a:pt x="36" y="1837"/>
                  </a:lnTo>
                  <a:lnTo>
                    <a:pt x="29" y="1832"/>
                  </a:lnTo>
                  <a:lnTo>
                    <a:pt x="24" y="1827"/>
                  </a:lnTo>
                  <a:lnTo>
                    <a:pt x="18" y="1822"/>
                  </a:lnTo>
                  <a:lnTo>
                    <a:pt x="14" y="1815"/>
                  </a:lnTo>
                  <a:lnTo>
                    <a:pt x="9" y="1808"/>
                  </a:lnTo>
                  <a:lnTo>
                    <a:pt x="6" y="1801"/>
                  </a:lnTo>
                  <a:lnTo>
                    <a:pt x="3" y="1793"/>
                  </a:lnTo>
                  <a:lnTo>
                    <a:pt x="1" y="1786"/>
                  </a:lnTo>
                  <a:lnTo>
                    <a:pt x="0" y="1777"/>
                  </a:lnTo>
                  <a:lnTo>
                    <a:pt x="0" y="1769"/>
                  </a:lnTo>
                  <a:lnTo>
                    <a:pt x="0" y="1491"/>
                  </a:lnTo>
                  <a:lnTo>
                    <a:pt x="0" y="1483"/>
                  </a:lnTo>
                  <a:lnTo>
                    <a:pt x="1" y="1475"/>
                  </a:lnTo>
                  <a:lnTo>
                    <a:pt x="3" y="1466"/>
                  </a:lnTo>
                  <a:lnTo>
                    <a:pt x="6" y="1459"/>
                  </a:lnTo>
                  <a:lnTo>
                    <a:pt x="9" y="1452"/>
                  </a:lnTo>
                  <a:lnTo>
                    <a:pt x="14" y="1445"/>
                  </a:lnTo>
                  <a:lnTo>
                    <a:pt x="18" y="1439"/>
                  </a:lnTo>
                  <a:lnTo>
                    <a:pt x="24" y="1433"/>
                  </a:lnTo>
                  <a:lnTo>
                    <a:pt x="29" y="1428"/>
                  </a:lnTo>
                  <a:lnTo>
                    <a:pt x="36" y="1423"/>
                  </a:lnTo>
                  <a:lnTo>
                    <a:pt x="43" y="1419"/>
                  </a:lnTo>
                  <a:lnTo>
                    <a:pt x="50" y="1416"/>
                  </a:lnTo>
                  <a:lnTo>
                    <a:pt x="57" y="1412"/>
                  </a:lnTo>
                  <a:lnTo>
                    <a:pt x="65" y="1411"/>
                  </a:lnTo>
                  <a:lnTo>
                    <a:pt x="73" y="1409"/>
                  </a:lnTo>
                  <a:lnTo>
                    <a:pt x="82" y="1409"/>
                  </a:lnTo>
                  <a:lnTo>
                    <a:pt x="357" y="1409"/>
                  </a:lnTo>
                  <a:lnTo>
                    <a:pt x="362" y="1385"/>
                  </a:lnTo>
                  <a:lnTo>
                    <a:pt x="366" y="1360"/>
                  </a:lnTo>
                  <a:lnTo>
                    <a:pt x="372" y="1337"/>
                  </a:lnTo>
                  <a:lnTo>
                    <a:pt x="377" y="1313"/>
                  </a:lnTo>
                  <a:lnTo>
                    <a:pt x="384" y="1289"/>
                  </a:lnTo>
                  <a:lnTo>
                    <a:pt x="390" y="1265"/>
                  </a:lnTo>
                  <a:lnTo>
                    <a:pt x="397" y="1242"/>
                  </a:lnTo>
                  <a:lnTo>
                    <a:pt x="404" y="1219"/>
                  </a:lnTo>
                  <a:lnTo>
                    <a:pt x="412" y="1196"/>
                  </a:lnTo>
                  <a:lnTo>
                    <a:pt x="420" y="1173"/>
                  </a:lnTo>
                  <a:lnTo>
                    <a:pt x="428" y="1150"/>
                  </a:lnTo>
                  <a:lnTo>
                    <a:pt x="437" y="1128"/>
                  </a:lnTo>
                  <a:lnTo>
                    <a:pt x="447" y="1105"/>
                  </a:lnTo>
                  <a:lnTo>
                    <a:pt x="457" y="1083"/>
                  </a:lnTo>
                  <a:lnTo>
                    <a:pt x="467" y="1062"/>
                  </a:lnTo>
                  <a:lnTo>
                    <a:pt x="477" y="1040"/>
                  </a:lnTo>
                  <a:lnTo>
                    <a:pt x="254" y="878"/>
                  </a:lnTo>
                  <a:lnTo>
                    <a:pt x="248" y="873"/>
                  </a:lnTo>
                  <a:lnTo>
                    <a:pt x="242" y="867"/>
                  </a:lnTo>
                  <a:lnTo>
                    <a:pt x="237" y="861"/>
                  </a:lnTo>
                  <a:lnTo>
                    <a:pt x="232" y="855"/>
                  </a:lnTo>
                  <a:lnTo>
                    <a:pt x="229" y="847"/>
                  </a:lnTo>
                  <a:lnTo>
                    <a:pt x="226" y="840"/>
                  </a:lnTo>
                  <a:lnTo>
                    <a:pt x="223" y="832"/>
                  </a:lnTo>
                  <a:lnTo>
                    <a:pt x="221" y="825"/>
                  </a:lnTo>
                  <a:lnTo>
                    <a:pt x="221" y="817"/>
                  </a:lnTo>
                  <a:lnTo>
                    <a:pt x="221" y="809"/>
                  </a:lnTo>
                  <a:lnTo>
                    <a:pt x="221" y="801"/>
                  </a:lnTo>
                  <a:lnTo>
                    <a:pt x="222" y="793"/>
                  </a:lnTo>
                  <a:lnTo>
                    <a:pt x="225" y="785"/>
                  </a:lnTo>
                  <a:lnTo>
                    <a:pt x="228" y="778"/>
                  </a:lnTo>
                  <a:lnTo>
                    <a:pt x="231" y="771"/>
                  </a:lnTo>
                  <a:lnTo>
                    <a:pt x="236" y="763"/>
                  </a:lnTo>
                  <a:lnTo>
                    <a:pt x="400" y="539"/>
                  </a:lnTo>
                  <a:lnTo>
                    <a:pt x="405" y="532"/>
                  </a:lnTo>
                  <a:lnTo>
                    <a:pt x="411" y="527"/>
                  </a:lnTo>
                  <a:lnTo>
                    <a:pt x="417" y="521"/>
                  </a:lnTo>
                  <a:lnTo>
                    <a:pt x="423" y="517"/>
                  </a:lnTo>
                  <a:lnTo>
                    <a:pt x="431" y="513"/>
                  </a:lnTo>
                  <a:lnTo>
                    <a:pt x="438" y="510"/>
                  </a:lnTo>
                  <a:lnTo>
                    <a:pt x="445" y="508"/>
                  </a:lnTo>
                  <a:lnTo>
                    <a:pt x="453" y="506"/>
                  </a:lnTo>
                  <a:lnTo>
                    <a:pt x="461" y="505"/>
                  </a:lnTo>
                  <a:lnTo>
                    <a:pt x="469" y="505"/>
                  </a:lnTo>
                  <a:lnTo>
                    <a:pt x="477" y="506"/>
                  </a:lnTo>
                  <a:lnTo>
                    <a:pt x="485" y="507"/>
                  </a:lnTo>
                  <a:lnTo>
                    <a:pt x="493" y="510"/>
                  </a:lnTo>
                  <a:lnTo>
                    <a:pt x="500" y="512"/>
                  </a:lnTo>
                  <a:lnTo>
                    <a:pt x="507" y="516"/>
                  </a:lnTo>
                  <a:lnTo>
                    <a:pt x="515" y="521"/>
                  </a:lnTo>
                  <a:lnTo>
                    <a:pt x="737" y="683"/>
                  </a:lnTo>
                  <a:lnTo>
                    <a:pt x="755" y="666"/>
                  </a:lnTo>
                  <a:lnTo>
                    <a:pt x="773" y="649"/>
                  </a:lnTo>
                  <a:lnTo>
                    <a:pt x="791" y="633"/>
                  </a:lnTo>
                  <a:lnTo>
                    <a:pt x="809" y="617"/>
                  </a:lnTo>
                  <a:lnTo>
                    <a:pt x="828" y="602"/>
                  </a:lnTo>
                  <a:lnTo>
                    <a:pt x="847" y="587"/>
                  </a:lnTo>
                  <a:lnTo>
                    <a:pt x="866" y="572"/>
                  </a:lnTo>
                  <a:lnTo>
                    <a:pt x="886" y="557"/>
                  </a:lnTo>
                  <a:lnTo>
                    <a:pt x="906" y="543"/>
                  </a:lnTo>
                  <a:lnTo>
                    <a:pt x="926" y="530"/>
                  </a:lnTo>
                  <a:lnTo>
                    <a:pt x="946" y="516"/>
                  </a:lnTo>
                  <a:lnTo>
                    <a:pt x="967" y="503"/>
                  </a:lnTo>
                  <a:lnTo>
                    <a:pt x="987" y="491"/>
                  </a:lnTo>
                  <a:lnTo>
                    <a:pt x="1009" y="478"/>
                  </a:lnTo>
                  <a:lnTo>
                    <a:pt x="1030" y="466"/>
                  </a:lnTo>
                  <a:lnTo>
                    <a:pt x="1052" y="455"/>
                  </a:lnTo>
                  <a:lnTo>
                    <a:pt x="966" y="193"/>
                  </a:lnTo>
                  <a:lnTo>
                    <a:pt x="964" y="185"/>
                  </a:lnTo>
                  <a:lnTo>
                    <a:pt x="963" y="176"/>
                  </a:lnTo>
                  <a:lnTo>
                    <a:pt x="962" y="168"/>
                  </a:lnTo>
                  <a:lnTo>
                    <a:pt x="962" y="160"/>
                  </a:lnTo>
                  <a:lnTo>
                    <a:pt x="963" y="152"/>
                  </a:lnTo>
                  <a:lnTo>
                    <a:pt x="965" y="144"/>
                  </a:lnTo>
                  <a:lnTo>
                    <a:pt x="968" y="137"/>
                  </a:lnTo>
                  <a:lnTo>
                    <a:pt x="971" y="130"/>
                  </a:lnTo>
                  <a:lnTo>
                    <a:pt x="975" y="123"/>
                  </a:lnTo>
                  <a:lnTo>
                    <a:pt x="979" y="117"/>
                  </a:lnTo>
                  <a:lnTo>
                    <a:pt x="985" y="111"/>
                  </a:lnTo>
                  <a:lnTo>
                    <a:pt x="991" y="105"/>
                  </a:lnTo>
                  <a:lnTo>
                    <a:pt x="997" y="100"/>
                  </a:lnTo>
                  <a:lnTo>
                    <a:pt x="1004" y="96"/>
                  </a:lnTo>
                  <a:lnTo>
                    <a:pt x="1011" y="92"/>
                  </a:lnTo>
                  <a:lnTo>
                    <a:pt x="1019" y="89"/>
                  </a:lnTo>
                  <a:lnTo>
                    <a:pt x="1284" y="3"/>
                  </a:lnTo>
                  <a:lnTo>
                    <a:pt x="1292" y="1"/>
                  </a:lnTo>
                  <a:lnTo>
                    <a:pt x="1300" y="0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rgbClr val="27DF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path"/>
            <p:cNvSpPr/>
            <p:nvPr/>
          </p:nvSpPr>
          <p:spPr>
            <a:xfrm>
              <a:off x="4089630" y="408500"/>
              <a:ext cx="1702240" cy="1665357"/>
            </a:xfrm>
            <a:custGeom>
              <a:rect l="0" t="0" r="0" b="0"/>
              <a:pathLst>
                <a:path w="2680" h="2622">
                  <a:moveTo>
                    <a:pt x="1340" y="500"/>
                  </a:moveTo>
                  <a:cubicBezTo>
                    <a:pt x="892" y="500"/>
                    <a:pt x="529" y="863"/>
                    <a:pt x="529" y="1311"/>
                  </a:cubicBezTo>
                  <a:lnTo>
                    <a:pt x="529" y="1311"/>
                  </a:lnTo>
                  <a:cubicBezTo>
                    <a:pt x="529" y="1758"/>
                    <a:pt x="892" y="2121"/>
                    <a:pt x="1340" y="2121"/>
                  </a:cubicBezTo>
                  <a:lnTo>
                    <a:pt x="1340" y="2121"/>
                  </a:lnTo>
                  <a:cubicBezTo>
                    <a:pt x="1788" y="2121"/>
                    <a:pt x="2150" y="1758"/>
                    <a:pt x="2150" y="1311"/>
                  </a:cubicBezTo>
                  <a:lnTo>
                    <a:pt x="2150" y="1311"/>
                  </a:lnTo>
                  <a:cubicBezTo>
                    <a:pt x="2150" y="863"/>
                    <a:pt x="1788" y="500"/>
                    <a:pt x="1340" y="500"/>
                  </a:cubicBezTo>
                  <a:moveTo>
                    <a:pt x="1052" y="0"/>
                  </a:moveTo>
                  <a:lnTo>
                    <a:pt x="1058" y="0"/>
                  </a:lnTo>
                  <a:lnTo>
                    <a:pt x="1065" y="0"/>
                  </a:lnTo>
                  <a:lnTo>
                    <a:pt x="1071" y="2"/>
                  </a:lnTo>
                  <a:lnTo>
                    <a:pt x="1077" y="4"/>
                  </a:lnTo>
                  <a:lnTo>
                    <a:pt x="1083" y="7"/>
                  </a:lnTo>
                  <a:lnTo>
                    <a:pt x="1088" y="10"/>
                  </a:lnTo>
                  <a:lnTo>
                    <a:pt x="1093" y="14"/>
                  </a:lnTo>
                  <a:lnTo>
                    <a:pt x="1098" y="18"/>
                  </a:lnTo>
                  <a:lnTo>
                    <a:pt x="1103" y="22"/>
                  </a:lnTo>
                  <a:lnTo>
                    <a:pt x="1106" y="27"/>
                  </a:lnTo>
                  <a:lnTo>
                    <a:pt x="1110" y="33"/>
                  </a:lnTo>
                  <a:lnTo>
                    <a:pt x="1113" y="39"/>
                  </a:lnTo>
                  <a:lnTo>
                    <a:pt x="1116" y="45"/>
                  </a:lnTo>
                  <a:lnTo>
                    <a:pt x="1183" y="256"/>
                  </a:lnTo>
                  <a:lnTo>
                    <a:pt x="1203" y="253"/>
                  </a:lnTo>
                  <a:lnTo>
                    <a:pt x="1222" y="251"/>
                  </a:lnTo>
                  <a:lnTo>
                    <a:pt x="1241" y="249"/>
                  </a:lnTo>
                  <a:lnTo>
                    <a:pt x="1261" y="247"/>
                  </a:lnTo>
                  <a:lnTo>
                    <a:pt x="1281" y="246"/>
                  </a:lnTo>
                  <a:lnTo>
                    <a:pt x="1300" y="245"/>
                  </a:lnTo>
                  <a:lnTo>
                    <a:pt x="1320" y="244"/>
                  </a:lnTo>
                  <a:lnTo>
                    <a:pt x="1340" y="244"/>
                  </a:lnTo>
                  <a:lnTo>
                    <a:pt x="1359" y="244"/>
                  </a:lnTo>
                  <a:lnTo>
                    <a:pt x="1380" y="245"/>
                  </a:lnTo>
                  <a:lnTo>
                    <a:pt x="1399" y="246"/>
                  </a:lnTo>
                  <a:lnTo>
                    <a:pt x="1419" y="247"/>
                  </a:lnTo>
                  <a:lnTo>
                    <a:pt x="1438" y="249"/>
                  </a:lnTo>
                  <a:lnTo>
                    <a:pt x="1457" y="251"/>
                  </a:lnTo>
                  <a:lnTo>
                    <a:pt x="1477" y="253"/>
                  </a:lnTo>
                  <a:lnTo>
                    <a:pt x="1496" y="256"/>
                  </a:lnTo>
                  <a:lnTo>
                    <a:pt x="1564" y="45"/>
                  </a:lnTo>
                  <a:lnTo>
                    <a:pt x="1567" y="39"/>
                  </a:lnTo>
                  <a:lnTo>
                    <a:pt x="1570" y="33"/>
                  </a:lnTo>
                  <a:lnTo>
                    <a:pt x="1574" y="27"/>
                  </a:lnTo>
                  <a:lnTo>
                    <a:pt x="1577" y="22"/>
                  </a:lnTo>
                  <a:lnTo>
                    <a:pt x="1582" y="18"/>
                  </a:lnTo>
                  <a:lnTo>
                    <a:pt x="1586" y="14"/>
                  </a:lnTo>
                  <a:lnTo>
                    <a:pt x="1592" y="10"/>
                  </a:lnTo>
                  <a:lnTo>
                    <a:pt x="1597" y="7"/>
                  </a:lnTo>
                  <a:lnTo>
                    <a:pt x="1603" y="4"/>
                  </a:lnTo>
                  <a:lnTo>
                    <a:pt x="1609" y="2"/>
                  </a:lnTo>
                  <a:lnTo>
                    <a:pt x="1615" y="0"/>
                  </a:lnTo>
                  <a:lnTo>
                    <a:pt x="1621" y="0"/>
                  </a:lnTo>
                  <a:lnTo>
                    <a:pt x="1628" y="0"/>
                  </a:lnTo>
                  <a:lnTo>
                    <a:pt x="1635" y="0"/>
                  </a:lnTo>
                  <a:lnTo>
                    <a:pt x="1641" y="1"/>
                  </a:lnTo>
                  <a:lnTo>
                    <a:pt x="1648" y="2"/>
                  </a:lnTo>
                  <a:lnTo>
                    <a:pt x="1860" y="72"/>
                  </a:lnTo>
                  <a:lnTo>
                    <a:pt x="1867" y="74"/>
                  </a:lnTo>
                  <a:lnTo>
                    <a:pt x="1873" y="77"/>
                  </a:lnTo>
                  <a:lnTo>
                    <a:pt x="1878" y="80"/>
                  </a:lnTo>
                  <a:lnTo>
                    <a:pt x="1883" y="84"/>
                  </a:lnTo>
                  <a:lnTo>
                    <a:pt x="1888" y="89"/>
                  </a:lnTo>
                  <a:lnTo>
                    <a:pt x="1892" y="94"/>
                  </a:lnTo>
                  <a:lnTo>
                    <a:pt x="1895" y="99"/>
                  </a:lnTo>
                  <a:lnTo>
                    <a:pt x="1899" y="104"/>
                  </a:lnTo>
                  <a:lnTo>
                    <a:pt x="1901" y="110"/>
                  </a:lnTo>
                  <a:lnTo>
                    <a:pt x="1904" y="116"/>
                  </a:lnTo>
                  <a:lnTo>
                    <a:pt x="1905" y="122"/>
                  </a:lnTo>
                  <a:lnTo>
                    <a:pt x="1906" y="129"/>
                  </a:lnTo>
                  <a:lnTo>
                    <a:pt x="1906" y="135"/>
                  </a:lnTo>
                  <a:lnTo>
                    <a:pt x="1905" y="142"/>
                  </a:lnTo>
                  <a:lnTo>
                    <a:pt x="1904" y="148"/>
                  </a:lnTo>
                  <a:lnTo>
                    <a:pt x="1903" y="155"/>
                  </a:lnTo>
                  <a:lnTo>
                    <a:pt x="1834" y="365"/>
                  </a:lnTo>
                  <a:lnTo>
                    <a:pt x="1851" y="375"/>
                  </a:lnTo>
                  <a:lnTo>
                    <a:pt x="1869" y="384"/>
                  </a:lnTo>
                  <a:lnTo>
                    <a:pt x="1886" y="394"/>
                  </a:lnTo>
                  <a:lnTo>
                    <a:pt x="1903" y="405"/>
                  </a:lnTo>
                  <a:lnTo>
                    <a:pt x="1919" y="415"/>
                  </a:lnTo>
                  <a:lnTo>
                    <a:pt x="1935" y="426"/>
                  </a:lnTo>
                  <a:lnTo>
                    <a:pt x="1951" y="437"/>
                  </a:lnTo>
                  <a:lnTo>
                    <a:pt x="1968" y="448"/>
                  </a:lnTo>
                  <a:lnTo>
                    <a:pt x="1983" y="460"/>
                  </a:lnTo>
                  <a:lnTo>
                    <a:pt x="1999" y="472"/>
                  </a:lnTo>
                  <a:lnTo>
                    <a:pt x="2014" y="484"/>
                  </a:lnTo>
                  <a:lnTo>
                    <a:pt x="2029" y="496"/>
                  </a:lnTo>
                  <a:lnTo>
                    <a:pt x="2044" y="509"/>
                  </a:lnTo>
                  <a:lnTo>
                    <a:pt x="2058" y="522"/>
                  </a:lnTo>
                  <a:lnTo>
                    <a:pt x="2073" y="535"/>
                  </a:lnTo>
                  <a:lnTo>
                    <a:pt x="2087" y="549"/>
                  </a:lnTo>
                  <a:lnTo>
                    <a:pt x="2266" y="419"/>
                  </a:lnTo>
                  <a:lnTo>
                    <a:pt x="2272" y="415"/>
                  </a:lnTo>
                  <a:lnTo>
                    <a:pt x="2278" y="412"/>
                  </a:lnTo>
                  <a:lnTo>
                    <a:pt x="2284" y="410"/>
                  </a:lnTo>
                  <a:lnTo>
                    <a:pt x="2290" y="408"/>
                  </a:lnTo>
                  <a:lnTo>
                    <a:pt x="2296" y="407"/>
                  </a:lnTo>
                  <a:lnTo>
                    <a:pt x="2303" y="406"/>
                  </a:lnTo>
                  <a:lnTo>
                    <a:pt x="2309" y="406"/>
                  </a:lnTo>
                  <a:lnTo>
                    <a:pt x="2315" y="407"/>
                  </a:lnTo>
                  <a:lnTo>
                    <a:pt x="2321" y="408"/>
                  </a:lnTo>
                  <a:lnTo>
                    <a:pt x="2327" y="410"/>
                  </a:lnTo>
                  <a:lnTo>
                    <a:pt x="2333" y="412"/>
                  </a:lnTo>
                  <a:lnTo>
                    <a:pt x="2339" y="415"/>
                  </a:lnTo>
                  <a:lnTo>
                    <a:pt x="2344" y="419"/>
                  </a:lnTo>
                  <a:lnTo>
                    <a:pt x="2350" y="423"/>
                  </a:lnTo>
                  <a:lnTo>
                    <a:pt x="2354" y="428"/>
                  </a:lnTo>
                  <a:lnTo>
                    <a:pt x="2358" y="433"/>
                  </a:lnTo>
                  <a:lnTo>
                    <a:pt x="2490" y="614"/>
                  </a:lnTo>
                  <a:lnTo>
                    <a:pt x="2494" y="620"/>
                  </a:lnTo>
                  <a:lnTo>
                    <a:pt x="2497" y="625"/>
                  </a:lnTo>
                  <a:lnTo>
                    <a:pt x="2499" y="632"/>
                  </a:lnTo>
                  <a:lnTo>
                    <a:pt x="2501" y="638"/>
                  </a:lnTo>
                  <a:lnTo>
                    <a:pt x="2502" y="644"/>
                  </a:lnTo>
                  <a:lnTo>
                    <a:pt x="2502" y="650"/>
                  </a:lnTo>
                  <a:lnTo>
                    <a:pt x="2502" y="657"/>
                  </a:lnTo>
                  <a:lnTo>
                    <a:pt x="2502" y="663"/>
                  </a:lnTo>
                  <a:lnTo>
                    <a:pt x="2500" y="669"/>
                  </a:lnTo>
                  <a:lnTo>
                    <a:pt x="2498" y="676"/>
                  </a:lnTo>
                  <a:lnTo>
                    <a:pt x="2496" y="681"/>
                  </a:lnTo>
                  <a:lnTo>
                    <a:pt x="2493" y="687"/>
                  </a:lnTo>
                  <a:lnTo>
                    <a:pt x="2489" y="692"/>
                  </a:lnTo>
                  <a:lnTo>
                    <a:pt x="2485" y="698"/>
                  </a:lnTo>
                  <a:lnTo>
                    <a:pt x="2481" y="702"/>
                  </a:lnTo>
                  <a:lnTo>
                    <a:pt x="2476" y="706"/>
                  </a:lnTo>
                  <a:lnTo>
                    <a:pt x="2296" y="836"/>
                  </a:lnTo>
                  <a:lnTo>
                    <a:pt x="2304" y="854"/>
                  </a:lnTo>
                  <a:lnTo>
                    <a:pt x="2313" y="871"/>
                  </a:lnTo>
                  <a:lnTo>
                    <a:pt x="2320" y="889"/>
                  </a:lnTo>
                  <a:lnTo>
                    <a:pt x="2328" y="907"/>
                  </a:lnTo>
                  <a:lnTo>
                    <a:pt x="2335" y="925"/>
                  </a:lnTo>
                  <a:lnTo>
                    <a:pt x="2342" y="943"/>
                  </a:lnTo>
                  <a:lnTo>
                    <a:pt x="2348" y="962"/>
                  </a:lnTo>
                  <a:lnTo>
                    <a:pt x="2355" y="980"/>
                  </a:lnTo>
                  <a:lnTo>
                    <a:pt x="2361" y="999"/>
                  </a:lnTo>
                  <a:lnTo>
                    <a:pt x="2366" y="1018"/>
                  </a:lnTo>
                  <a:lnTo>
                    <a:pt x="2372" y="1036"/>
                  </a:lnTo>
                  <a:lnTo>
                    <a:pt x="2376" y="1056"/>
                  </a:lnTo>
                  <a:lnTo>
                    <a:pt x="2381" y="1075"/>
                  </a:lnTo>
                  <a:lnTo>
                    <a:pt x="2385" y="1094"/>
                  </a:lnTo>
                  <a:lnTo>
                    <a:pt x="2389" y="1113"/>
                  </a:lnTo>
                  <a:lnTo>
                    <a:pt x="2393" y="1133"/>
                  </a:lnTo>
                  <a:lnTo>
                    <a:pt x="2614" y="1133"/>
                  </a:lnTo>
                  <a:lnTo>
                    <a:pt x="2621" y="1133"/>
                  </a:lnTo>
                  <a:lnTo>
                    <a:pt x="2627" y="1135"/>
                  </a:lnTo>
                  <a:lnTo>
                    <a:pt x="2634" y="1136"/>
                  </a:lnTo>
                  <a:lnTo>
                    <a:pt x="2640" y="1139"/>
                  </a:lnTo>
                  <a:lnTo>
                    <a:pt x="2645" y="1141"/>
                  </a:lnTo>
                  <a:lnTo>
                    <a:pt x="2651" y="1144"/>
                  </a:lnTo>
                  <a:lnTo>
                    <a:pt x="2656" y="1148"/>
                  </a:lnTo>
                  <a:lnTo>
                    <a:pt x="2661" y="1153"/>
                  </a:lnTo>
                  <a:lnTo>
                    <a:pt x="2665" y="1157"/>
                  </a:lnTo>
                  <a:lnTo>
                    <a:pt x="2669" y="1162"/>
                  </a:lnTo>
                  <a:lnTo>
                    <a:pt x="2672" y="1168"/>
                  </a:lnTo>
                  <a:lnTo>
                    <a:pt x="2675" y="1173"/>
                  </a:lnTo>
                  <a:lnTo>
                    <a:pt x="2677" y="1179"/>
                  </a:lnTo>
                  <a:lnTo>
                    <a:pt x="2679" y="1186"/>
                  </a:lnTo>
                  <a:lnTo>
                    <a:pt x="2680" y="1192"/>
                  </a:lnTo>
                  <a:lnTo>
                    <a:pt x="2680" y="1199"/>
                  </a:lnTo>
                  <a:lnTo>
                    <a:pt x="2680" y="1423"/>
                  </a:lnTo>
                  <a:lnTo>
                    <a:pt x="2680" y="1429"/>
                  </a:lnTo>
                  <a:lnTo>
                    <a:pt x="2679" y="1436"/>
                  </a:lnTo>
                  <a:lnTo>
                    <a:pt x="2677" y="1442"/>
                  </a:lnTo>
                  <a:lnTo>
                    <a:pt x="2675" y="1448"/>
                  </a:lnTo>
                  <a:lnTo>
                    <a:pt x="2672" y="1454"/>
                  </a:lnTo>
                  <a:lnTo>
                    <a:pt x="2669" y="1460"/>
                  </a:lnTo>
                  <a:lnTo>
                    <a:pt x="2665" y="1465"/>
                  </a:lnTo>
                  <a:lnTo>
                    <a:pt x="2661" y="1469"/>
                  </a:lnTo>
                  <a:lnTo>
                    <a:pt x="2656" y="1473"/>
                  </a:lnTo>
                  <a:lnTo>
                    <a:pt x="2651" y="1477"/>
                  </a:lnTo>
                  <a:lnTo>
                    <a:pt x="2645" y="1481"/>
                  </a:lnTo>
                  <a:lnTo>
                    <a:pt x="2640" y="1483"/>
                  </a:lnTo>
                  <a:lnTo>
                    <a:pt x="2634" y="1486"/>
                  </a:lnTo>
                  <a:lnTo>
                    <a:pt x="2627" y="1487"/>
                  </a:lnTo>
                  <a:lnTo>
                    <a:pt x="2621" y="1488"/>
                  </a:lnTo>
                  <a:lnTo>
                    <a:pt x="2614" y="1489"/>
                  </a:lnTo>
                  <a:lnTo>
                    <a:pt x="2393" y="1489"/>
                  </a:lnTo>
                  <a:lnTo>
                    <a:pt x="2389" y="1508"/>
                  </a:lnTo>
                  <a:lnTo>
                    <a:pt x="2385" y="1528"/>
                  </a:lnTo>
                  <a:lnTo>
                    <a:pt x="2381" y="1547"/>
                  </a:lnTo>
                  <a:lnTo>
                    <a:pt x="2376" y="1566"/>
                  </a:lnTo>
                  <a:lnTo>
                    <a:pt x="2372" y="1585"/>
                  </a:lnTo>
                  <a:lnTo>
                    <a:pt x="2366" y="1604"/>
                  </a:lnTo>
                  <a:lnTo>
                    <a:pt x="2361" y="1623"/>
                  </a:lnTo>
                  <a:lnTo>
                    <a:pt x="2355" y="1641"/>
                  </a:lnTo>
                  <a:lnTo>
                    <a:pt x="2348" y="1660"/>
                  </a:lnTo>
                  <a:lnTo>
                    <a:pt x="2342" y="1678"/>
                  </a:lnTo>
                  <a:lnTo>
                    <a:pt x="2335" y="1696"/>
                  </a:lnTo>
                  <a:lnTo>
                    <a:pt x="2328" y="1714"/>
                  </a:lnTo>
                  <a:lnTo>
                    <a:pt x="2320" y="1733"/>
                  </a:lnTo>
                  <a:lnTo>
                    <a:pt x="2313" y="1750"/>
                  </a:lnTo>
                  <a:lnTo>
                    <a:pt x="2304" y="1768"/>
                  </a:lnTo>
                  <a:lnTo>
                    <a:pt x="2296" y="1785"/>
                  </a:lnTo>
                  <a:lnTo>
                    <a:pt x="2476" y="1915"/>
                  </a:lnTo>
                  <a:lnTo>
                    <a:pt x="2481" y="1919"/>
                  </a:lnTo>
                  <a:lnTo>
                    <a:pt x="2485" y="1924"/>
                  </a:lnTo>
                  <a:lnTo>
                    <a:pt x="2489" y="1929"/>
                  </a:lnTo>
                  <a:lnTo>
                    <a:pt x="2493" y="1934"/>
                  </a:lnTo>
                  <a:lnTo>
                    <a:pt x="2496" y="1940"/>
                  </a:lnTo>
                  <a:lnTo>
                    <a:pt x="2498" y="1946"/>
                  </a:lnTo>
                  <a:lnTo>
                    <a:pt x="2500" y="1952"/>
                  </a:lnTo>
                  <a:lnTo>
                    <a:pt x="2502" y="1958"/>
                  </a:lnTo>
                  <a:lnTo>
                    <a:pt x="2502" y="1964"/>
                  </a:lnTo>
                  <a:lnTo>
                    <a:pt x="2502" y="1971"/>
                  </a:lnTo>
                  <a:lnTo>
                    <a:pt x="2502" y="1977"/>
                  </a:lnTo>
                  <a:lnTo>
                    <a:pt x="2501" y="1984"/>
                  </a:lnTo>
                  <a:lnTo>
                    <a:pt x="2499" y="1990"/>
                  </a:lnTo>
                  <a:lnTo>
                    <a:pt x="2497" y="1996"/>
                  </a:lnTo>
                  <a:lnTo>
                    <a:pt x="2494" y="2002"/>
                  </a:lnTo>
                  <a:lnTo>
                    <a:pt x="2490" y="2007"/>
                  </a:lnTo>
                  <a:lnTo>
                    <a:pt x="2358" y="2188"/>
                  </a:lnTo>
                  <a:lnTo>
                    <a:pt x="2354" y="2194"/>
                  </a:lnTo>
                  <a:lnTo>
                    <a:pt x="2350" y="2198"/>
                  </a:lnTo>
                  <a:lnTo>
                    <a:pt x="2344" y="2202"/>
                  </a:lnTo>
                  <a:lnTo>
                    <a:pt x="2339" y="2206"/>
                  </a:lnTo>
                  <a:lnTo>
                    <a:pt x="2333" y="2209"/>
                  </a:lnTo>
                  <a:lnTo>
                    <a:pt x="2327" y="2212"/>
                  </a:lnTo>
                  <a:lnTo>
                    <a:pt x="2321" y="2213"/>
                  </a:lnTo>
                  <a:lnTo>
                    <a:pt x="2315" y="2214"/>
                  </a:lnTo>
                  <a:lnTo>
                    <a:pt x="2309" y="2215"/>
                  </a:lnTo>
                  <a:lnTo>
                    <a:pt x="2303" y="2216"/>
                  </a:lnTo>
                  <a:lnTo>
                    <a:pt x="2296" y="2215"/>
                  </a:lnTo>
                  <a:lnTo>
                    <a:pt x="2290" y="2214"/>
                  </a:lnTo>
                  <a:lnTo>
                    <a:pt x="2284" y="2212"/>
                  </a:lnTo>
                  <a:lnTo>
                    <a:pt x="2278" y="2210"/>
                  </a:lnTo>
                  <a:lnTo>
                    <a:pt x="2272" y="2206"/>
                  </a:lnTo>
                  <a:lnTo>
                    <a:pt x="2266" y="2203"/>
                  </a:lnTo>
                  <a:lnTo>
                    <a:pt x="2087" y="2073"/>
                  </a:lnTo>
                  <a:lnTo>
                    <a:pt x="2073" y="2086"/>
                  </a:lnTo>
                  <a:lnTo>
                    <a:pt x="2058" y="2099"/>
                  </a:lnTo>
                  <a:lnTo>
                    <a:pt x="2044" y="2112"/>
                  </a:lnTo>
                  <a:lnTo>
                    <a:pt x="2029" y="2125"/>
                  </a:lnTo>
                  <a:lnTo>
                    <a:pt x="2014" y="2138"/>
                  </a:lnTo>
                  <a:lnTo>
                    <a:pt x="1999" y="2150"/>
                  </a:lnTo>
                  <a:lnTo>
                    <a:pt x="1983" y="2162"/>
                  </a:lnTo>
                  <a:lnTo>
                    <a:pt x="1968" y="2173"/>
                  </a:lnTo>
                  <a:lnTo>
                    <a:pt x="1952" y="2185"/>
                  </a:lnTo>
                  <a:lnTo>
                    <a:pt x="1935" y="2196"/>
                  </a:lnTo>
                  <a:lnTo>
                    <a:pt x="1919" y="2206"/>
                  </a:lnTo>
                  <a:lnTo>
                    <a:pt x="1903" y="2217"/>
                  </a:lnTo>
                  <a:lnTo>
                    <a:pt x="1886" y="2227"/>
                  </a:lnTo>
                  <a:lnTo>
                    <a:pt x="1869" y="2237"/>
                  </a:lnTo>
                  <a:lnTo>
                    <a:pt x="1851" y="2247"/>
                  </a:lnTo>
                  <a:lnTo>
                    <a:pt x="1834" y="2256"/>
                  </a:lnTo>
                  <a:lnTo>
                    <a:pt x="1903" y="2466"/>
                  </a:lnTo>
                  <a:lnTo>
                    <a:pt x="1904" y="2473"/>
                  </a:lnTo>
                  <a:lnTo>
                    <a:pt x="1905" y="2480"/>
                  </a:lnTo>
                  <a:lnTo>
                    <a:pt x="1906" y="2487"/>
                  </a:lnTo>
                  <a:lnTo>
                    <a:pt x="1906" y="2493"/>
                  </a:lnTo>
                  <a:lnTo>
                    <a:pt x="1905" y="2499"/>
                  </a:lnTo>
                  <a:lnTo>
                    <a:pt x="1904" y="2505"/>
                  </a:lnTo>
                  <a:lnTo>
                    <a:pt x="1901" y="2511"/>
                  </a:lnTo>
                  <a:lnTo>
                    <a:pt x="1899" y="2517"/>
                  </a:lnTo>
                  <a:lnTo>
                    <a:pt x="1895" y="2523"/>
                  </a:lnTo>
                  <a:lnTo>
                    <a:pt x="1892" y="2528"/>
                  </a:lnTo>
                  <a:lnTo>
                    <a:pt x="1888" y="2532"/>
                  </a:lnTo>
                  <a:lnTo>
                    <a:pt x="1883" y="2537"/>
                  </a:lnTo>
                  <a:lnTo>
                    <a:pt x="1878" y="2541"/>
                  </a:lnTo>
                  <a:lnTo>
                    <a:pt x="1873" y="2544"/>
                  </a:lnTo>
                  <a:lnTo>
                    <a:pt x="1867" y="2547"/>
                  </a:lnTo>
                  <a:lnTo>
                    <a:pt x="1861" y="2550"/>
                  </a:lnTo>
                  <a:lnTo>
                    <a:pt x="1648" y="2619"/>
                  </a:lnTo>
                  <a:lnTo>
                    <a:pt x="1641" y="2621"/>
                  </a:lnTo>
                  <a:lnTo>
                    <a:pt x="1635" y="2622"/>
                  </a:lnTo>
                  <a:lnTo>
                    <a:pt x="1628" y="2622"/>
                  </a:lnTo>
                  <a:lnTo>
                    <a:pt x="1621" y="2622"/>
                  </a:lnTo>
                  <a:lnTo>
                    <a:pt x="1615" y="2621"/>
                  </a:lnTo>
                  <a:lnTo>
                    <a:pt x="1609" y="2620"/>
                  </a:lnTo>
                  <a:lnTo>
                    <a:pt x="1603" y="2618"/>
                  </a:lnTo>
                  <a:lnTo>
                    <a:pt x="1597" y="2615"/>
                  </a:lnTo>
                  <a:lnTo>
                    <a:pt x="1592" y="2612"/>
                  </a:lnTo>
                  <a:lnTo>
                    <a:pt x="1586" y="2608"/>
                  </a:lnTo>
                  <a:lnTo>
                    <a:pt x="1582" y="2604"/>
                  </a:lnTo>
                  <a:lnTo>
                    <a:pt x="1577" y="2599"/>
                  </a:lnTo>
                  <a:lnTo>
                    <a:pt x="1574" y="2594"/>
                  </a:lnTo>
                  <a:lnTo>
                    <a:pt x="1570" y="2589"/>
                  </a:lnTo>
                  <a:lnTo>
                    <a:pt x="1567" y="2583"/>
                  </a:lnTo>
                  <a:lnTo>
                    <a:pt x="1564" y="2577"/>
                  </a:lnTo>
                  <a:lnTo>
                    <a:pt x="1496" y="2366"/>
                  </a:lnTo>
                  <a:lnTo>
                    <a:pt x="1477" y="2368"/>
                  </a:lnTo>
                  <a:lnTo>
                    <a:pt x="1458" y="2371"/>
                  </a:lnTo>
                  <a:lnTo>
                    <a:pt x="1438" y="2372"/>
                  </a:lnTo>
                  <a:lnTo>
                    <a:pt x="1419" y="2374"/>
                  </a:lnTo>
                  <a:lnTo>
                    <a:pt x="1399" y="2376"/>
                  </a:lnTo>
                  <a:lnTo>
                    <a:pt x="1380" y="2376"/>
                  </a:lnTo>
                  <a:lnTo>
                    <a:pt x="1359" y="2377"/>
                  </a:lnTo>
                  <a:lnTo>
                    <a:pt x="1340" y="2377"/>
                  </a:lnTo>
                  <a:lnTo>
                    <a:pt x="1320" y="2377"/>
                  </a:lnTo>
                  <a:lnTo>
                    <a:pt x="1300" y="2376"/>
                  </a:lnTo>
                  <a:lnTo>
                    <a:pt x="1281" y="2376"/>
                  </a:lnTo>
                  <a:lnTo>
                    <a:pt x="1261" y="2374"/>
                  </a:lnTo>
                  <a:lnTo>
                    <a:pt x="1241" y="2372"/>
                  </a:lnTo>
                  <a:lnTo>
                    <a:pt x="1222" y="2371"/>
                  </a:lnTo>
                  <a:lnTo>
                    <a:pt x="1203" y="2368"/>
                  </a:lnTo>
                  <a:lnTo>
                    <a:pt x="1183" y="2366"/>
                  </a:lnTo>
                  <a:lnTo>
                    <a:pt x="1116" y="2577"/>
                  </a:lnTo>
                  <a:lnTo>
                    <a:pt x="1113" y="2583"/>
                  </a:lnTo>
                  <a:lnTo>
                    <a:pt x="1110" y="2589"/>
                  </a:lnTo>
                  <a:lnTo>
                    <a:pt x="1106" y="2594"/>
                  </a:lnTo>
                  <a:lnTo>
                    <a:pt x="1103" y="2599"/>
                  </a:lnTo>
                  <a:lnTo>
                    <a:pt x="1098" y="2604"/>
                  </a:lnTo>
                  <a:lnTo>
                    <a:pt x="1093" y="2608"/>
                  </a:lnTo>
                  <a:lnTo>
                    <a:pt x="1088" y="2612"/>
                  </a:lnTo>
                  <a:lnTo>
                    <a:pt x="1083" y="2615"/>
                  </a:lnTo>
                  <a:lnTo>
                    <a:pt x="1077" y="2618"/>
                  </a:lnTo>
                  <a:lnTo>
                    <a:pt x="1071" y="2620"/>
                  </a:lnTo>
                  <a:lnTo>
                    <a:pt x="1065" y="2621"/>
                  </a:lnTo>
                  <a:lnTo>
                    <a:pt x="1058" y="2622"/>
                  </a:lnTo>
                  <a:lnTo>
                    <a:pt x="1052" y="2622"/>
                  </a:lnTo>
                  <a:lnTo>
                    <a:pt x="1045" y="2622"/>
                  </a:lnTo>
                  <a:lnTo>
                    <a:pt x="1039" y="2621"/>
                  </a:lnTo>
                  <a:lnTo>
                    <a:pt x="1032" y="2619"/>
                  </a:lnTo>
                  <a:lnTo>
                    <a:pt x="819" y="2550"/>
                  </a:lnTo>
                  <a:lnTo>
                    <a:pt x="813" y="2547"/>
                  </a:lnTo>
                  <a:lnTo>
                    <a:pt x="807" y="2544"/>
                  </a:lnTo>
                  <a:lnTo>
                    <a:pt x="802" y="2541"/>
                  </a:lnTo>
                  <a:lnTo>
                    <a:pt x="797" y="2537"/>
                  </a:lnTo>
                  <a:lnTo>
                    <a:pt x="792" y="2532"/>
                  </a:lnTo>
                  <a:lnTo>
                    <a:pt x="788" y="2528"/>
                  </a:lnTo>
                  <a:lnTo>
                    <a:pt x="784" y="2523"/>
                  </a:lnTo>
                  <a:lnTo>
                    <a:pt x="781" y="2517"/>
                  </a:lnTo>
                  <a:lnTo>
                    <a:pt x="778" y="2511"/>
                  </a:lnTo>
                  <a:lnTo>
                    <a:pt x="776" y="2505"/>
                  </a:lnTo>
                  <a:lnTo>
                    <a:pt x="775" y="2499"/>
                  </a:lnTo>
                  <a:lnTo>
                    <a:pt x="774" y="2493"/>
                  </a:lnTo>
                  <a:lnTo>
                    <a:pt x="774" y="2487"/>
                  </a:lnTo>
                  <a:lnTo>
                    <a:pt x="774" y="2480"/>
                  </a:lnTo>
                  <a:lnTo>
                    <a:pt x="775" y="2473"/>
                  </a:lnTo>
                  <a:lnTo>
                    <a:pt x="777" y="2466"/>
                  </a:lnTo>
                  <a:lnTo>
                    <a:pt x="846" y="2256"/>
                  </a:lnTo>
                  <a:lnTo>
                    <a:pt x="828" y="2247"/>
                  </a:lnTo>
                  <a:lnTo>
                    <a:pt x="811" y="2237"/>
                  </a:lnTo>
                  <a:lnTo>
                    <a:pt x="794" y="2227"/>
                  </a:lnTo>
                  <a:lnTo>
                    <a:pt x="777" y="2217"/>
                  </a:lnTo>
                  <a:lnTo>
                    <a:pt x="761" y="2206"/>
                  </a:lnTo>
                  <a:lnTo>
                    <a:pt x="744" y="2196"/>
                  </a:lnTo>
                  <a:lnTo>
                    <a:pt x="728" y="2185"/>
                  </a:lnTo>
                  <a:lnTo>
                    <a:pt x="712" y="2173"/>
                  </a:lnTo>
                  <a:lnTo>
                    <a:pt x="696" y="2162"/>
                  </a:lnTo>
                  <a:lnTo>
                    <a:pt x="681" y="2150"/>
                  </a:lnTo>
                  <a:lnTo>
                    <a:pt x="666" y="2137"/>
                  </a:lnTo>
                  <a:lnTo>
                    <a:pt x="651" y="2125"/>
                  </a:lnTo>
                  <a:lnTo>
                    <a:pt x="636" y="2112"/>
                  </a:lnTo>
                  <a:lnTo>
                    <a:pt x="621" y="2099"/>
                  </a:lnTo>
                  <a:lnTo>
                    <a:pt x="607" y="2086"/>
                  </a:lnTo>
                  <a:lnTo>
                    <a:pt x="593" y="2072"/>
                  </a:lnTo>
                  <a:lnTo>
                    <a:pt x="414" y="2203"/>
                  </a:lnTo>
                  <a:lnTo>
                    <a:pt x="408" y="2206"/>
                  </a:lnTo>
                  <a:lnTo>
                    <a:pt x="402" y="2210"/>
                  </a:lnTo>
                  <a:lnTo>
                    <a:pt x="396" y="2212"/>
                  </a:lnTo>
                  <a:lnTo>
                    <a:pt x="390" y="2214"/>
                  </a:lnTo>
                  <a:lnTo>
                    <a:pt x="383" y="2215"/>
                  </a:lnTo>
                  <a:lnTo>
                    <a:pt x="377" y="2216"/>
                  </a:lnTo>
                  <a:lnTo>
                    <a:pt x="371" y="2216"/>
                  </a:lnTo>
                  <a:lnTo>
                    <a:pt x="365" y="2215"/>
                  </a:lnTo>
                  <a:lnTo>
                    <a:pt x="358" y="2213"/>
                  </a:lnTo>
                  <a:lnTo>
                    <a:pt x="352" y="2212"/>
                  </a:lnTo>
                  <a:lnTo>
                    <a:pt x="346" y="2209"/>
                  </a:lnTo>
                  <a:lnTo>
                    <a:pt x="340" y="2206"/>
                  </a:lnTo>
                  <a:lnTo>
                    <a:pt x="336" y="2202"/>
                  </a:lnTo>
                  <a:lnTo>
                    <a:pt x="330" y="2198"/>
                  </a:lnTo>
                  <a:lnTo>
                    <a:pt x="326" y="2194"/>
                  </a:lnTo>
                  <a:lnTo>
                    <a:pt x="321" y="2188"/>
                  </a:lnTo>
                  <a:lnTo>
                    <a:pt x="189" y="2007"/>
                  </a:lnTo>
                  <a:lnTo>
                    <a:pt x="186" y="2002"/>
                  </a:lnTo>
                  <a:lnTo>
                    <a:pt x="183" y="1996"/>
                  </a:lnTo>
                  <a:lnTo>
                    <a:pt x="181" y="1990"/>
                  </a:lnTo>
                  <a:lnTo>
                    <a:pt x="179" y="1984"/>
                  </a:lnTo>
                  <a:lnTo>
                    <a:pt x="178" y="1977"/>
                  </a:lnTo>
                  <a:lnTo>
                    <a:pt x="177" y="1971"/>
                  </a:lnTo>
                  <a:lnTo>
                    <a:pt x="177" y="1964"/>
                  </a:lnTo>
                  <a:lnTo>
                    <a:pt x="178" y="1958"/>
                  </a:lnTo>
                  <a:lnTo>
                    <a:pt x="179" y="1952"/>
                  </a:lnTo>
                  <a:lnTo>
                    <a:pt x="181" y="1946"/>
                  </a:lnTo>
                  <a:lnTo>
                    <a:pt x="184" y="1940"/>
                  </a:lnTo>
                  <a:lnTo>
                    <a:pt x="187" y="1934"/>
                  </a:lnTo>
                  <a:lnTo>
                    <a:pt x="190" y="1929"/>
                  </a:lnTo>
                  <a:lnTo>
                    <a:pt x="194" y="1924"/>
                  </a:lnTo>
                  <a:lnTo>
                    <a:pt x="199" y="1920"/>
                  </a:lnTo>
                  <a:lnTo>
                    <a:pt x="204" y="1915"/>
                  </a:lnTo>
                  <a:lnTo>
                    <a:pt x="383" y="1785"/>
                  </a:lnTo>
                  <a:lnTo>
                    <a:pt x="375" y="1768"/>
                  </a:lnTo>
                  <a:lnTo>
                    <a:pt x="367" y="1750"/>
                  </a:lnTo>
                  <a:lnTo>
                    <a:pt x="359" y="1733"/>
                  </a:lnTo>
                  <a:lnTo>
                    <a:pt x="352" y="1714"/>
                  </a:lnTo>
                  <a:lnTo>
                    <a:pt x="344" y="1696"/>
                  </a:lnTo>
                  <a:lnTo>
                    <a:pt x="338" y="1678"/>
                  </a:lnTo>
                  <a:lnTo>
                    <a:pt x="331" y="1660"/>
                  </a:lnTo>
                  <a:lnTo>
                    <a:pt x="325" y="1641"/>
                  </a:lnTo>
                  <a:lnTo>
                    <a:pt x="319" y="1623"/>
                  </a:lnTo>
                  <a:lnTo>
                    <a:pt x="313" y="1604"/>
                  </a:lnTo>
                  <a:lnTo>
                    <a:pt x="308" y="1585"/>
                  </a:lnTo>
                  <a:lnTo>
                    <a:pt x="303" y="1566"/>
                  </a:lnTo>
                  <a:lnTo>
                    <a:pt x="299" y="1547"/>
                  </a:lnTo>
                  <a:lnTo>
                    <a:pt x="295" y="1528"/>
                  </a:lnTo>
                  <a:lnTo>
                    <a:pt x="291" y="1508"/>
                  </a:lnTo>
                  <a:lnTo>
                    <a:pt x="287" y="1489"/>
                  </a:lnTo>
                  <a:lnTo>
                    <a:pt x="66" y="1489"/>
                  </a:lnTo>
                  <a:lnTo>
                    <a:pt x="59" y="1488"/>
                  </a:lnTo>
                  <a:lnTo>
                    <a:pt x="52" y="1487"/>
                  </a:lnTo>
                  <a:lnTo>
                    <a:pt x="46" y="1486"/>
                  </a:lnTo>
                  <a:lnTo>
                    <a:pt x="40" y="1483"/>
                  </a:lnTo>
                  <a:lnTo>
                    <a:pt x="34" y="1481"/>
                  </a:lnTo>
                  <a:lnTo>
                    <a:pt x="29" y="1477"/>
                  </a:lnTo>
                  <a:lnTo>
                    <a:pt x="23" y="1473"/>
                  </a:lnTo>
                  <a:lnTo>
                    <a:pt x="19" y="1469"/>
                  </a:lnTo>
                  <a:lnTo>
                    <a:pt x="15" y="1465"/>
                  </a:lnTo>
                  <a:lnTo>
                    <a:pt x="11" y="1460"/>
                  </a:lnTo>
                  <a:lnTo>
                    <a:pt x="7" y="1454"/>
                  </a:lnTo>
                  <a:lnTo>
                    <a:pt x="5" y="1448"/>
                  </a:lnTo>
                  <a:lnTo>
                    <a:pt x="2" y="1442"/>
                  </a:lnTo>
                  <a:lnTo>
                    <a:pt x="1" y="1436"/>
                  </a:lnTo>
                  <a:lnTo>
                    <a:pt x="0" y="1429"/>
                  </a:lnTo>
                  <a:lnTo>
                    <a:pt x="0" y="1423"/>
                  </a:lnTo>
                  <a:lnTo>
                    <a:pt x="0" y="1199"/>
                  </a:lnTo>
                  <a:lnTo>
                    <a:pt x="0" y="1192"/>
                  </a:lnTo>
                  <a:lnTo>
                    <a:pt x="1" y="1186"/>
                  </a:lnTo>
                  <a:lnTo>
                    <a:pt x="2" y="1179"/>
                  </a:lnTo>
                  <a:lnTo>
                    <a:pt x="5" y="1173"/>
                  </a:lnTo>
                  <a:lnTo>
                    <a:pt x="7" y="1168"/>
                  </a:lnTo>
                  <a:lnTo>
                    <a:pt x="11" y="1162"/>
                  </a:lnTo>
                  <a:lnTo>
                    <a:pt x="15" y="1157"/>
                  </a:lnTo>
                  <a:lnTo>
                    <a:pt x="19" y="1153"/>
                  </a:lnTo>
                  <a:lnTo>
                    <a:pt x="23" y="1148"/>
                  </a:lnTo>
                  <a:lnTo>
                    <a:pt x="29" y="1144"/>
                  </a:lnTo>
                  <a:lnTo>
                    <a:pt x="34" y="1141"/>
                  </a:lnTo>
                  <a:lnTo>
                    <a:pt x="40" y="1139"/>
                  </a:lnTo>
                  <a:lnTo>
                    <a:pt x="46" y="1136"/>
                  </a:lnTo>
                  <a:lnTo>
                    <a:pt x="52" y="1135"/>
                  </a:lnTo>
                  <a:lnTo>
                    <a:pt x="59" y="1133"/>
                  </a:lnTo>
                  <a:lnTo>
                    <a:pt x="66" y="1133"/>
                  </a:lnTo>
                  <a:lnTo>
                    <a:pt x="287" y="1133"/>
                  </a:lnTo>
                  <a:lnTo>
                    <a:pt x="291" y="1113"/>
                  </a:lnTo>
                  <a:lnTo>
                    <a:pt x="295" y="1094"/>
                  </a:lnTo>
                  <a:lnTo>
                    <a:pt x="299" y="1075"/>
                  </a:lnTo>
                  <a:lnTo>
                    <a:pt x="303" y="1056"/>
                  </a:lnTo>
                  <a:lnTo>
                    <a:pt x="308" y="1036"/>
                  </a:lnTo>
                  <a:lnTo>
                    <a:pt x="313" y="1017"/>
                  </a:lnTo>
                  <a:lnTo>
                    <a:pt x="319" y="998"/>
                  </a:lnTo>
                  <a:lnTo>
                    <a:pt x="325" y="980"/>
                  </a:lnTo>
                  <a:lnTo>
                    <a:pt x="331" y="962"/>
                  </a:lnTo>
                  <a:lnTo>
                    <a:pt x="338" y="943"/>
                  </a:lnTo>
                  <a:lnTo>
                    <a:pt x="344" y="925"/>
                  </a:lnTo>
                  <a:lnTo>
                    <a:pt x="352" y="907"/>
                  </a:lnTo>
                  <a:lnTo>
                    <a:pt x="359" y="889"/>
                  </a:lnTo>
                  <a:lnTo>
                    <a:pt x="367" y="871"/>
                  </a:lnTo>
                  <a:lnTo>
                    <a:pt x="375" y="854"/>
                  </a:lnTo>
                  <a:lnTo>
                    <a:pt x="383" y="836"/>
                  </a:lnTo>
                  <a:lnTo>
                    <a:pt x="204" y="706"/>
                  </a:lnTo>
                  <a:lnTo>
                    <a:pt x="199" y="702"/>
                  </a:lnTo>
                  <a:lnTo>
                    <a:pt x="194" y="697"/>
                  </a:lnTo>
                  <a:lnTo>
                    <a:pt x="190" y="692"/>
                  </a:lnTo>
                  <a:lnTo>
                    <a:pt x="187" y="687"/>
                  </a:lnTo>
                  <a:lnTo>
                    <a:pt x="184" y="681"/>
                  </a:lnTo>
                  <a:lnTo>
                    <a:pt x="181" y="676"/>
                  </a:lnTo>
                  <a:lnTo>
                    <a:pt x="179" y="669"/>
                  </a:lnTo>
                  <a:lnTo>
                    <a:pt x="178" y="663"/>
                  </a:lnTo>
                  <a:lnTo>
                    <a:pt x="177" y="657"/>
                  </a:lnTo>
                  <a:lnTo>
                    <a:pt x="177" y="650"/>
                  </a:lnTo>
                  <a:lnTo>
                    <a:pt x="178" y="644"/>
                  </a:lnTo>
                  <a:lnTo>
                    <a:pt x="179" y="638"/>
                  </a:lnTo>
                  <a:lnTo>
                    <a:pt x="181" y="632"/>
                  </a:lnTo>
                  <a:lnTo>
                    <a:pt x="183" y="625"/>
                  </a:lnTo>
                  <a:lnTo>
                    <a:pt x="186" y="620"/>
                  </a:lnTo>
                  <a:lnTo>
                    <a:pt x="189" y="614"/>
                  </a:lnTo>
                  <a:lnTo>
                    <a:pt x="321" y="433"/>
                  </a:lnTo>
                  <a:lnTo>
                    <a:pt x="326" y="428"/>
                  </a:lnTo>
                  <a:lnTo>
                    <a:pt x="330" y="423"/>
                  </a:lnTo>
                  <a:lnTo>
                    <a:pt x="336" y="419"/>
                  </a:lnTo>
                  <a:lnTo>
                    <a:pt x="340" y="415"/>
                  </a:lnTo>
                  <a:lnTo>
                    <a:pt x="346" y="412"/>
                  </a:lnTo>
                  <a:lnTo>
                    <a:pt x="352" y="410"/>
                  </a:lnTo>
                  <a:lnTo>
                    <a:pt x="358" y="408"/>
                  </a:lnTo>
                  <a:lnTo>
                    <a:pt x="365" y="407"/>
                  </a:lnTo>
                  <a:lnTo>
                    <a:pt x="371" y="406"/>
                  </a:lnTo>
                  <a:lnTo>
                    <a:pt x="377" y="406"/>
                  </a:lnTo>
                  <a:lnTo>
                    <a:pt x="383" y="407"/>
                  </a:lnTo>
                  <a:lnTo>
                    <a:pt x="390" y="408"/>
                  </a:lnTo>
                  <a:lnTo>
                    <a:pt x="396" y="410"/>
                  </a:lnTo>
                  <a:lnTo>
                    <a:pt x="402" y="412"/>
                  </a:lnTo>
                  <a:lnTo>
                    <a:pt x="408" y="415"/>
                  </a:lnTo>
                  <a:lnTo>
                    <a:pt x="414" y="419"/>
                  </a:lnTo>
                  <a:lnTo>
                    <a:pt x="593" y="549"/>
                  </a:lnTo>
                  <a:lnTo>
                    <a:pt x="607" y="535"/>
                  </a:lnTo>
                  <a:lnTo>
                    <a:pt x="621" y="522"/>
                  </a:lnTo>
                  <a:lnTo>
                    <a:pt x="636" y="509"/>
                  </a:lnTo>
                  <a:lnTo>
                    <a:pt x="651" y="496"/>
                  </a:lnTo>
                  <a:lnTo>
                    <a:pt x="666" y="484"/>
                  </a:lnTo>
                  <a:lnTo>
                    <a:pt x="681" y="472"/>
                  </a:lnTo>
                  <a:lnTo>
                    <a:pt x="696" y="460"/>
                  </a:lnTo>
                  <a:lnTo>
                    <a:pt x="712" y="448"/>
                  </a:lnTo>
                  <a:lnTo>
                    <a:pt x="728" y="437"/>
                  </a:lnTo>
                  <a:lnTo>
                    <a:pt x="744" y="426"/>
                  </a:lnTo>
                  <a:lnTo>
                    <a:pt x="761" y="415"/>
                  </a:lnTo>
                  <a:lnTo>
                    <a:pt x="777" y="405"/>
                  </a:lnTo>
                  <a:lnTo>
                    <a:pt x="794" y="394"/>
                  </a:lnTo>
                  <a:lnTo>
                    <a:pt x="811" y="384"/>
                  </a:lnTo>
                  <a:lnTo>
                    <a:pt x="828" y="375"/>
                  </a:lnTo>
                  <a:lnTo>
                    <a:pt x="846" y="365"/>
                  </a:lnTo>
                  <a:lnTo>
                    <a:pt x="777" y="155"/>
                  </a:lnTo>
                  <a:lnTo>
                    <a:pt x="775" y="148"/>
                  </a:lnTo>
                  <a:lnTo>
                    <a:pt x="774" y="141"/>
                  </a:lnTo>
                  <a:lnTo>
                    <a:pt x="774" y="135"/>
                  </a:lnTo>
                  <a:lnTo>
                    <a:pt x="774" y="129"/>
                  </a:lnTo>
                  <a:lnTo>
                    <a:pt x="774" y="122"/>
                  </a:lnTo>
                  <a:lnTo>
                    <a:pt x="776" y="116"/>
                  </a:lnTo>
                  <a:lnTo>
                    <a:pt x="778" y="110"/>
                  </a:lnTo>
                  <a:lnTo>
                    <a:pt x="781" y="105"/>
                  </a:lnTo>
                  <a:lnTo>
                    <a:pt x="784" y="99"/>
                  </a:lnTo>
                  <a:lnTo>
                    <a:pt x="788" y="94"/>
                  </a:lnTo>
                  <a:lnTo>
                    <a:pt x="792" y="89"/>
                  </a:lnTo>
                  <a:lnTo>
                    <a:pt x="797" y="85"/>
                  </a:lnTo>
                  <a:lnTo>
                    <a:pt x="802" y="81"/>
                  </a:lnTo>
                  <a:lnTo>
                    <a:pt x="807" y="77"/>
                  </a:lnTo>
                  <a:lnTo>
                    <a:pt x="813" y="74"/>
                  </a:lnTo>
                  <a:lnTo>
                    <a:pt x="819" y="72"/>
                  </a:lnTo>
                  <a:lnTo>
                    <a:pt x="1032" y="2"/>
                  </a:lnTo>
                  <a:lnTo>
                    <a:pt x="1039" y="1"/>
                  </a:lnTo>
                  <a:lnTo>
                    <a:pt x="1045" y="0"/>
                  </a:lnTo>
                  <a:lnTo>
                    <a:pt x="1052" y="0"/>
                  </a:lnTo>
                  <a:close/>
                </a:path>
                <a:path w="2680" h="2622">
                  <a:moveTo>
                    <a:pt x="1349" y="1020"/>
                  </a:moveTo>
                  <a:cubicBezTo>
                    <a:pt x="1287" y="1020"/>
                    <a:pt x="1233" y="1074"/>
                    <a:pt x="1233" y="1136"/>
                  </a:cubicBezTo>
                  <a:lnTo>
                    <a:pt x="1233" y="1136"/>
                  </a:lnTo>
                  <a:cubicBezTo>
                    <a:pt x="1233" y="1161"/>
                    <a:pt x="1242" y="1185"/>
                    <a:pt x="1262" y="1210"/>
                  </a:cubicBezTo>
                  <a:lnTo>
                    <a:pt x="1262" y="1210"/>
                  </a:lnTo>
                  <a:cubicBezTo>
                    <a:pt x="1279" y="1235"/>
                    <a:pt x="1296" y="1260"/>
                    <a:pt x="1300" y="1289"/>
                  </a:cubicBezTo>
                  <a:lnTo>
                    <a:pt x="1300" y="1289"/>
                  </a:lnTo>
                  <a:cubicBezTo>
                    <a:pt x="1300" y="1297"/>
                    <a:pt x="1300" y="1297"/>
                    <a:pt x="1300" y="1297"/>
                  </a:cubicBezTo>
                  <a:lnTo>
                    <a:pt x="1300" y="1297"/>
                  </a:lnTo>
                  <a:cubicBezTo>
                    <a:pt x="1337" y="1297"/>
                    <a:pt x="1337" y="1297"/>
                    <a:pt x="1337" y="1297"/>
                  </a:cubicBezTo>
                  <a:lnTo>
                    <a:pt x="1337" y="1297"/>
                  </a:lnTo>
                  <a:cubicBezTo>
                    <a:pt x="1341" y="1289"/>
                    <a:pt x="1341" y="1289"/>
                    <a:pt x="1341" y="1289"/>
                  </a:cubicBezTo>
                  <a:lnTo>
                    <a:pt x="1341" y="1289"/>
                  </a:lnTo>
                  <a:cubicBezTo>
                    <a:pt x="1341" y="1272"/>
                    <a:pt x="1341" y="1227"/>
                    <a:pt x="1325" y="1194"/>
                  </a:cubicBezTo>
                  <a:lnTo>
                    <a:pt x="1325" y="1194"/>
                  </a:lnTo>
                  <a:cubicBezTo>
                    <a:pt x="1333" y="1194"/>
                    <a:pt x="1341" y="1190"/>
                    <a:pt x="1349" y="1190"/>
                  </a:cubicBezTo>
                  <a:lnTo>
                    <a:pt x="1349" y="1190"/>
                  </a:lnTo>
                  <a:cubicBezTo>
                    <a:pt x="1354" y="1190"/>
                    <a:pt x="1354" y="1190"/>
                    <a:pt x="1354" y="1190"/>
                  </a:cubicBezTo>
                  <a:lnTo>
                    <a:pt x="1354" y="1190"/>
                  </a:lnTo>
                  <a:cubicBezTo>
                    <a:pt x="1362" y="1190"/>
                    <a:pt x="1370" y="1194"/>
                    <a:pt x="1374" y="1194"/>
                  </a:cubicBezTo>
                  <a:lnTo>
                    <a:pt x="1374" y="1194"/>
                  </a:lnTo>
                  <a:cubicBezTo>
                    <a:pt x="1366" y="1219"/>
                    <a:pt x="1362" y="1248"/>
                    <a:pt x="1362" y="1289"/>
                  </a:cubicBezTo>
                  <a:lnTo>
                    <a:pt x="1362" y="1289"/>
                  </a:lnTo>
                  <a:cubicBezTo>
                    <a:pt x="1362" y="1297"/>
                    <a:pt x="1362" y="1297"/>
                    <a:pt x="1362" y="1297"/>
                  </a:cubicBezTo>
                  <a:lnTo>
                    <a:pt x="1362" y="1297"/>
                  </a:lnTo>
                  <a:cubicBezTo>
                    <a:pt x="1399" y="1297"/>
                    <a:pt x="1399" y="1297"/>
                    <a:pt x="1399" y="1297"/>
                  </a:cubicBezTo>
                  <a:lnTo>
                    <a:pt x="1399" y="1297"/>
                  </a:lnTo>
                  <a:cubicBezTo>
                    <a:pt x="1403" y="1289"/>
                    <a:pt x="1403" y="1289"/>
                    <a:pt x="1403" y="1289"/>
                  </a:cubicBezTo>
                  <a:lnTo>
                    <a:pt x="1403" y="1289"/>
                  </a:lnTo>
                  <a:cubicBezTo>
                    <a:pt x="1407" y="1260"/>
                    <a:pt x="1424" y="1235"/>
                    <a:pt x="1440" y="1210"/>
                  </a:cubicBezTo>
                  <a:lnTo>
                    <a:pt x="1440" y="1210"/>
                  </a:lnTo>
                  <a:cubicBezTo>
                    <a:pt x="1457" y="1190"/>
                    <a:pt x="1465" y="1161"/>
                    <a:pt x="1465" y="1136"/>
                  </a:cubicBezTo>
                  <a:lnTo>
                    <a:pt x="1465" y="1136"/>
                  </a:lnTo>
                  <a:cubicBezTo>
                    <a:pt x="1465" y="1074"/>
                    <a:pt x="1416" y="1020"/>
                    <a:pt x="1349" y="1020"/>
                  </a:cubicBezTo>
                </a:path>
                <a:path w="2680" h="2622">
                  <a:moveTo>
                    <a:pt x="1578" y="953"/>
                  </a:moveTo>
                  <a:cubicBezTo>
                    <a:pt x="1495" y="886"/>
                    <a:pt x="1387" y="853"/>
                    <a:pt x="1246" y="886"/>
                  </a:cubicBezTo>
                  <a:lnTo>
                    <a:pt x="1246" y="886"/>
                  </a:lnTo>
                  <a:cubicBezTo>
                    <a:pt x="1146" y="915"/>
                    <a:pt x="1059" y="990"/>
                    <a:pt x="1038" y="1131"/>
                  </a:cubicBezTo>
                  <a:lnTo>
                    <a:pt x="1038" y="1131"/>
                  </a:lnTo>
                  <a:cubicBezTo>
                    <a:pt x="1030" y="1177"/>
                    <a:pt x="1038" y="1202"/>
                    <a:pt x="1038" y="1206"/>
                  </a:cubicBezTo>
                  <a:lnTo>
                    <a:pt x="1038" y="1206"/>
                  </a:lnTo>
                  <a:cubicBezTo>
                    <a:pt x="1047" y="1214"/>
                    <a:pt x="1055" y="1231"/>
                    <a:pt x="1055" y="1243"/>
                  </a:cubicBezTo>
                  <a:lnTo>
                    <a:pt x="1055" y="1243"/>
                  </a:lnTo>
                  <a:cubicBezTo>
                    <a:pt x="1055" y="1247"/>
                    <a:pt x="1051" y="1251"/>
                    <a:pt x="1051" y="1256"/>
                  </a:cubicBezTo>
                  <a:lnTo>
                    <a:pt x="1051" y="1256"/>
                  </a:lnTo>
                  <a:cubicBezTo>
                    <a:pt x="980" y="1355"/>
                    <a:pt x="980" y="1355"/>
                    <a:pt x="980" y="1355"/>
                  </a:cubicBezTo>
                  <a:lnTo>
                    <a:pt x="980" y="1355"/>
                  </a:lnTo>
                  <a:cubicBezTo>
                    <a:pt x="976" y="1363"/>
                    <a:pt x="972" y="1372"/>
                    <a:pt x="976" y="1380"/>
                  </a:cubicBezTo>
                  <a:lnTo>
                    <a:pt x="976" y="1380"/>
                  </a:lnTo>
                  <a:cubicBezTo>
                    <a:pt x="988" y="1401"/>
                    <a:pt x="1022" y="1397"/>
                    <a:pt x="1030" y="1401"/>
                  </a:cubicBezTo>
                  <a:lnTo>
                    <a:pt x="1030" y="1401"/>
                  </a:lnTo>
                  <a:cubicBezTo>
                    <a:pt x="1038" y="1405"/>
                    <a:pt x="1042" y="1417"/>
                    <a:pt x="1038" y="1430"/>
                  </a:cubicBezTo>
                  <a:lnTo>
                    <a:pt x="1038" y="1430"/>
                  </a:lnTo>
                  <a:cubicBezTo>
                    <a:pt x="1034" y="1438"/>
                    <a:pt x="1026" y="1455"/>
                    <a:pt x="1034" y="1459"/>
                  </a:cubicBezTo>
                  <a:lnTo>
                    <a:pt x="1034" y="1459"/>
                  </a:lnTo>
                  <a:cubicBezTo>
                    <a:pt x="1042" y="1463"/>
                    <a:pt x="1051" y="1467"/>
                    <a:pt x="1051" y="1467"/>
                  </a:cubicBezTo>
                  <a:lnTo>
                    <a:pt x="1051" y="1467"/>
                  </a:lnTo>
                  <a:cubicBezTo>
                    <a:pt x="1051" y="1467"/>
                    <a:pt x="1038" y="1471"/>
                    <a:pt x="1038" y="1480"/>
                  </a:cubicBezTo>
                  <a:lnTo>
                    <a:pt x="1038" y="1480"/>
                  </a:lnTo>
                  <a:cubicBezTo>
                    <a:pt x="1034" y="1488"/>
                    <a:pt x="1038" y="1500"/>
                    <a:pt x="1051" y="1505"/>
                  </a:cubicBezTo>
                  <a:lnTo>
                    <a:pt x="1051" y="1505"/>
                  </a:lnTo>
                  <a:cubicBezTo>
                    <a:pt x="1051" y="1505"/>
                    <a:pt x="1063" y="1534"/>
                    <a:pt x="1059" y="1563"/>
                  </a:cubicBezTo>
                  <a:lnTo>
                    <a:pt x="1059" y="1563"/>
                  </a:lnTo>
                  <a:cubicBezTo>
                    <a:pt x="1055" y="1588"/>
                    <a:pt x="1047" y="1613"/>
                    <a:pt x="1067" y="1629"/>
                  </a:cubicBezTo>
                  <a:lnTo>
                    <a:pt x="1067" y="1629"/>
                  </a:lnTo>
                  <a:cubicBezTo>
                    <a:pt x="1088" y="1646"/>
                    <a:pt x="1171" y="1633"/>
                    <a:pt x="1221" y="1617"/>
                  </a:cubicBezTo>
                  <a:lnTo>
                    <a:pt x="1221" y="1617"/>
                  </a:lnTo>
                  <a:cubicBezTo>
                    <a:pt x="1221" y="1617"/>
                    <a:pt x="1238" y="1646"/>
                    <a:pt x="1254" y="1720"/>
                  </a:cubicBezTo>
                  <a:lnTo>
                    <a:pt x="1254" y="1720"/>
                  </a:lnTo>
                  <a:cubicBezTo>
                    <a:pt x="1603" y="1613"/>
                    <a:pt x="1603" y="1613"/>
                    <a:pt x="1603" y="1613"/>
                  </a:cubicBezTo>
                  <a:lnTo>
                    <a:pt x="1603" y="1613"/>
                  </a:lnTo>
                  <a:cubicBezTo>
                    <a:pt x="1582" y="1559"/>
                    <a:pt x="1574" y="1530"/>
                    <a:pt x="1574" y="1513"/>
                  </a:cubicBezTo>
                  <a:lnTo>
                    <a:pt x="1574" y="1513"/>
                  </a:lnTo>
                  <a:cubicBezTo>
                    <a:pt x="1566" y="1467"/>
                    <a:pt x="1636" y="1384"/>
                    <a:pt x="1661" y="1293"/>
                  </a:cubicBezTo>
                  <a:lnTo>
                    <a:pt x="1661" y="1293"/>
                  </a:lnTo>
                  <a:cubicBezTo>
                    <a:pt x="1690" y="1189"/>
                    <a:pt x="1699" y="1052"/>
                    <a:pt x="1578" y="953"/>
                  </a:cubicBezTo>
                  <a:moveTo>
                    <a:pt x="1462" y="1227"/>
                  </a:moveTo>
                  <a:cubicBezTo>
                    <a:pt x="1437" y="1260"/>
                    <a:pt x="1429" y="1285"/>
                    <a:pt x="1429" y="1310"/>
                  </a:cubicBezTo>
                  <a:lnTo>
                    <a:pt x="1429" y="1310"/>
                  </a:lnTo>
                  <a:cubicBezTo>
                    <a:pt x="1429" y="1384"/>
                    <a:pt x="1429" y="1384"/>
                    <a:pt x="1429" y="1384"/>
                  </a:cubicBezTo>
                  <a:lnTo>
                    <a:pt x="1429" y="1384"/>
                  </a:lnTo>
                  <a:cubicBezTo>
                    <a:pt x="1429" y="1405"/>
                    <a:pt x="1416" y="1417"/>
                    <a:pt x="1404" y="1417"/>
                  </a:cubicBezTo>
                  <a:lnTo>
                    <a:pt x="1404" y="1417"/>
                  </a:lnTo>
                  <a:cubicBezTo>
                    <a:pt x="1375" y="1417"/>
                    <a:pt x="1375" y="1417"/>
                    <a:pt x="1375" y="1417"/>
                  </a:cubicBezTo>
                  <a:lnTo>
                    <a:pt x="1375" y="1417"/>
                  </a:lnTo>
                  <a:cubicBezTo>
                    <a:pt x="1371" y="1417"/>
                    <a:pt x="1371" y="1417"/>
                    <a:pt x="1371" y="1417"/>
                  </a:cubicBezTo>
                  <a:lnTo>
                    <a:pt x="1371" y="1417"/>
                  </a:lnTo>
                  <a:cubicBezTo>
                    <a:pt x="1366" y="1426"/>
                    <a:pt x="1358" y="1430"/>
                    <a:pt x="1350" y="1430"/>
                  </a:cubicBezTo>
                  <a:lnTo>
                    <a:pt x="1350" y="1430"/>
                  </a:lnTo>
                  <a:cubicBezTo>
                    <a:pt x="1342" y="1430"/>
                    <a:pt x="1337" y="1426"/>
                    <a:pt x="1333" y="1417"/>
                  </a:cubicBezTo>
                  <a:lnTo>
                    <a:pt x="1333" y="1417"/>
                  </a:lnTo>
                  <a:cubicBezTo>
                    <a:pt x="1329" y="1417"/>
                    <a:pt x="1329" y="1417"/>
                    <a:pt x="1329" y="1417"/>
                  </a:cubicBezTo>
                  <a:lnTo>
                    <a:pt x="1329" y="1417"/>
                  </a:lnTo>
                  <a:cubicBezTo>
                    <a:pt x="1300" y="1417"/>
                    <a:pt x="1300" y="1417"/>
                    <a:pt x="1300" y="1417"/>
                  </a:cubicBezTo>
                  <a:lnTo>
                    <a:pt x="1300" y="1417"/>
                  </a:lnTo>
                  <a:cubicBezTo>
                    <a:pt x="1287" y="1417"/>
                    <a:pt x="1275" y="1405"/>
                    <a:pt x="1275" y="1388"/>
                  </a:cubicBezTo>
                  <a:lnTo>
                    <a:pt x="1275" y="1388"/>
                  </a:lnTo>
                  <a:cubicBezTo>
                    <a:pt x="1275" y="1310"/>
                    <a:pt x="1275" y="1310"/>
                    <a:pt x="1275" y="1310"/>
                  </a:cubicBezTo>
                  <a:lnTo>
                    <a:pt x="1275" y="1310"/>
                  </a:lnTo>
                  <a:cubicBezTo>
                    <a:pt x="1275" y="1285"/>
                    <a:pt x="1263" y="1260"/>
                    <a:pt x="1242" y="1227"/>
                  </a:cubicBezTo>
                  <a:lnTo>
                    <a:pt x="1242" y="1227"/>
                  </a:lnTo>
                  <a:cubicBezTo>
                    <a:pt x="1217" y="1197"/>
                    <a:pt x="1209" y="1168"/>
                    <a:pt x="1209" y="1135"/>
                  </a:cubicBezTo>
                  <a:lnTo>
                    <a:pt x="1209" y="1135"/>
                  </a:lnTo>
                  <a:cubicBezTo>
                    <a:pt x="1209" y="1056"/>
                    <a:pt x="1271" y="994"/>
                    <a:pt x="1350" y="994"/>
                  </a:cubicBezTo>
                  <a:lnTo>
                    <a:pt x="1350" y="994"/>
                  </a:lnTo>
                  <a:cubicBezTo>
                    <a:pt x="1429" y="994"/>
                    <a:pt x="1495" y="1056"/>
                    <a:pt x="1495" y="1135"/>
                  </a:cubicBezTo>
                  <a:lnTo>
                    <a:pt x="1495" y="1135"/>
                  </a:lnTo>
                  <a:cubicBezTo>
                    <a:pt x="1495" y="1168"/>
                    <a:pt x="1483" y="1197"/>
                    <a:pt x="1462" y="1227"/>
                  </a:cubicBezTo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path"/>
            <p:cNvSpPr/>
            <p:nvPr/>
          </p:nvSpPr>
          <p:spPr>
            <a:xfrm>
              <a:off x="518839" y="2137822"/>
              <a:ext cx="3418645" cy="759909"/>
            </a:xfrm>
            <a:custGeom>
              <a:rect l="0" t="0" r="0" b="0"/>
              <a:pathLst>
                <a:path w="5383" h="1196">
                  <a:moveTo>
                    <a:pt x="668" y="514"/>
                  </a:moveTo>
                  <a:cubicBezTo>
                    <a:pt x="614" y="514"/>
                    <a:pt x="614" y="514"/>
                    <a:pt x="614" y="514"/>
                  </a:cubicBezTo>
                  <a:lnTo>
                    <a:pt x="614" y="514"/>
                  </a:lnTo>
                  <a:cubicBezTo>
                    <a:pt x="606" y="476"/>
                    <a:pt x="593" y="443"/>
                    <a:pt x="573" y="414"/>
                  </a:cubicBezTo>
                  <a:lnTo>
                    <a:pt x="573" y="414"/>
                  </a:lnTo>
                  <a:cubicBezTo>
                    <a:pt x="610" y="377"/>
                    <a:pt x="610" y="377"/>
                    <a:pt x="610" y="377"/>
                  </a:cubicBezTo>
                  <a:lnTo>
                    <a:pt x="610" y="377"/>
                  </a:lnTo>
                  <a:cubicBezTo>
                    <a:pt x="618" y="368"/>
                    <a:pt x="622" y="352"/>
                    <a:pt x="614" y="348"/>
                  </a:cubicBezTo>
                  <a:lnTo>
                    <a:pt x="614" y="348"/>
                  </a:lnTo>
                  <a:cubicBezTo>
                    <a:pt x="564" y="298"/>
                    <a:pt x="564" y="298"/>
                    <a:pt x="564" y="298"/>
                  </a:cubicBezTo>
                  <a:lnTo>
                    <a:pt x="564" y="298"/>
                  </a:lnTo>
                  <a:cubicBezTo>
                    <a:pt x="560" y="290"/>
                    <a:pt x="544" y="294"/>
                    <a:pt x="535" y="302"/>
                  </a:cubicBezTo>
                  <a:lnTo>
                    <a:pt x="535" y="302"/>
                  </a:lnTo>
                  <a:cubicBezTo>
                    <a:pt x="498" y="339"/>
                    <a:pt x="498" y="339"/>
                    <a:pt x="498" y="339"/>
                  </a:cubicBezTo>
                  <a:lnTo>
                    <a:pt x="498" y="339"/>
                  </a:lnTo>
                  <a:cubicBezTo>
                    <a:pt x="469" y="319"/>
                    <a:pt x="436" y="306"/>
                    <a:pt x="398" y="298"/>
                  </a:cubicBezTo>
                  <a:lnTo>
                    <a:pt x="398" y="298"/>
                  </a:lnTo>
                  <a:cubicBezTo>
                    <a:pt x="398" y="244"/>
                    <a:pt x="398" y="244"/>
                    <a:pt x="398" y="244"/>
                  </a:cubicBezTo>
                  <a:lnTo>
                    <a:pt x="398" y="244"/>
                  </a:lnTo>
                  <a:cubicBezTo>
                    <a:pt x="398" y="231"/>
                    <a:pt x="390" y="219"/>
                    <a:pt x="382" y="219"/>
                  </a:cubicBezTo>
                  <a:lnTo>
                    <a:pt x="382" y="219"/>
                  </a:lnTo>
                  <a:cubicBezTo>
                    <a:pt x="311" y="219"/>
                    <a:pt x="311" y="219"/>
                    <a:pt x="311" y="219"/>
                  </a:cubicBezTo>
                  <a:lnTo>
                    <a:pt x="311" y="219"/>
                  </a:lnTo>
                  <a:cubicBezTo>
                    <a:pt x="303" y="219"/>
                    <a:pt x="294" y="231"/>
                    <a:pt x="294" y="244"/>
                  </a:cubicBezTo>
                  <a:lnTo>
                    <a:pt x="294" y="244"/>
                  </a:lnTo>
                  <a:cubicBezTo>
                    <a:pt x="294" y="298"/>
                    <a:pt x="294" y="298"/>
                    <a:pt x="294" y="298"/>
                  </a:cubicBezTo>
                  <a:lnTo>
                    <a:pt x="294" y="298"/>
                  </a:lnTo>
                  <a:cubicBezTo>
                    <a:pt x="257" y="306"/>
                    <a:pt x="224" y="319"/>
                    <a:pt x="191" y="339"/>
                  </a:cubicBezTo>
                  <a:lnTo>
                    <a:pt x="191" y="339"/>
                  </a:lnTo>
                  <a:cubicBezTo>
                    <a:pt x="153" y="302"/>
                    <a:pt x="153" y="302"/>
                    <a:pt x="153" y="302"/>
                  </a:cubicBezTo>
                  <a:lnTo>
                    <a:pt x="153" y="302"/>
                  </a:lnTo>
                  <a:cubicBezTo>
                    <a:pt x="145" y="294"/>
                    <a:pt x="132" y="290"/>
                    <a:pt x="124" y="298"/>
                  </a:cubicBezTo>
                  <a:lnTo>
                    <a:pt x="124" y="298"/>
                  </a:lnTo>
                  <a:cubicBezTo>
                    <a:pt x="74" y="348"/>
                    <a:pt x="74" y="348"/>
                    <a:pt x="74" y="348"/>
                  </a:cubicBezTo>
                  <a:lnTo>
                    <a:pt x="74" y="348"/>
                  </a:lnTo>
                  <a:cubicBezTo>
                    <a:pt x="70" y="352"/>
                    <a:pt x="70" y="368"/>
                    <a:pt x="78" y="377"/>
                  </a:cubicBezTo>
                  <a:lnTo>
                    <a:pt x="78" y="377"/>
                  </a:lnTo>
                  <a:cubicBezTo>
                    <a:pt x="120" y="414"/>
                    <a:pt x="120" y="414"/>
                    <a:pt x="120" y="414"/>
                  </a:cubicBezTo>
                  <a:lnTo>
                    <a:pt x="120" y="414"/>
                  </a:lnTo>
                  <a:cubicBezTo>
                    <a:pt x="99" y="443"/>
                    <a:pt x="83" y="476"/>
                    <a:pt x="78" y="514"/>
                  </a:cubicBezTo>
                  <a:lnTo>
                    <a:pt x="78" y="514"/>
                  </a:lnTo>
                  <a:cubicBezTo>
                    <a:pt x="24" y="514"/>
                    <a:pt x="24" y="514"/>
                    <a:pt x="24" y="514"/>
                  </a:cubicBezTo>
                  <a:lnTo>
                    <a:pt x="24" y="514"/>
                  </a:lnTo>
                  <a:cubicBezTo>
                    <a:pt x="8" y="514"/>
                    <a:pt x="0" y="522"/>
                    <a:pt x="0" y="530"/>
                  </a:cubicBezTo>
                  <a:lnTo>
                    <a:pt x="0" y="530"/>
                  </a:lnTo>
                  <a:cubicBezTo>
                    <a:pt x="0" y="601"/>
                    <a:pt x="0" y="601"/>
                    <a:pt x="0" y="601"/>
                  </a:cubicBezTo>
                  <a:lnTo>
                    <a:pt x="0" y="601"/>
                  </a:lnTo>
                  <a:cubicBezTo>
                    <a:pt x="0" y="609"/>
                    <a:pt x="8" y="618"/>
                    <a:pt x="24" y="618"/>
                  </a:cubicBezTo>
                  <a:lnTo>
                    <a:pt x="24" y="618"/>
                  </a:lnTo>
                  <a:cubicBezTo>
                    <a:pt x="78" y="618"/>
                    <a:pt x="78" y="618"/>
                    <a:pt x="78" y="618"/>
                  </a:cubicBezTo>
                  <a:lnTo>
                    <a:pt x="78" y="618"/>
                  </a:lnTo>
                  <a:cubicBezTo>
                    <a:pt x="83" y="655"/>
                    <a:pt x="99" y="688"/>
                    <a:pt x="120" y="717"/>
                  </a:cubicBezTo>
                  <a:lnTo>
                    <a:pt x="120" y="717"/>
                  </a:lnTo>
                  <a:cubicBezTo>
                    <a:pt x="78" y="759"/>
                    <a:pt x="78" y="759"/>
                    <a:pt x="78" y="759"/>
                  </a:cubicBezTo>
                  <a:lnTo>
                    <a:pt x="78" y="759"/>
                  </a:lnTo>
                  <a:cubicBezTo>
                    <a:pt x="70" y="767"/>
                    <a:pt x="70" y="780"/>
                    <a:pt x="74" y="788"/>
                  </a:cubicBezTo>
                  <a:lnTo>
                    <a:pt x="74" y="788"/>
                  </a:lnTo>
                  <a:cubicBezTo>
                    <a:pt x="124" y="834"/>
                    <a:pt x="124" y="834"/>
                    <a:pt x="124" y="834"/>
                  </a:cubicBezTo>
                  <a:lnTo>
                    <a:pt x="124" y="834"/>
                  </a:lnTo>
                  <a:cubicBezTo>
                    <a:pt x="132" y="842"/>
                    <a:pt x="145" y="842"/>
                    <a:pt x="153" y="829"/>
                  </a:cubicBezTo>
                  <a:lnTo>
                    <a:pt x="153" y="829"/>
                  </a:lnTo>
                  <a:cubicBezTo>
                    <a:pt x="191" y="792"/>
                    <a:pt x="191" y="792"/>
                    <a:pt x="191" y="792"/>
                  </a:cubicBezTo>
                  <a:lnTo>
                    <a:pt x="191" y="792"/>
                  </a:lnTo>
                  <a:cubicBezTo>
                    <a:pt x="224" y="813"/>
                    <a:pt x="257" y="829"/>
                    <a:pt x="294" y="834"/>
                  </a:cubicBezTo>
                  <a:lnTo>
                    <a:pt x="294" y="834"/>
                  </a:lnTo>
                  <a:cubicBezTo>
                    <a:pt x="294" y="888"/>
                    <a:pt x="294" y="888"/>
                    <a:pt x="294" y="888"/>
                  </a:cubicBezTo>
                  <a:lnTo>
                    <a:pt x="294" y="888"/>
                  </a:lnTo>
                  <a:cubicBezTo>
                    <a:pt x="294" y="900"/>
                    <a:pt x="303" y="913"/>
                    <a:pt x="311" y="913"/>
                  </a:cubicBezTo>
                  <a:lnTo>
                    <a:pt x="311" y="913"/>
                  </a:lnTo>
                  <a:cubicBezTo>
                    <a:pt x="382" y="913"/>
                    <a:pt x="382" y="913"/>
                    <a:pt x="382" y="913"/>
                  </a:cubicBezTo>
                  <a:lnTo>
                    <a:pt x="382" y="913"/>
                  </a:lnTo>
                  <a:cubicBezTo>
                    <a:pt x="390" y="913"/>
                    <a:pt x="398" y="900"/>
                    <a:pt x="398" y="888"/>
                  </a:cubicBezTo>
                  <a:lnTo>
                    <a:pt x="398" y="888"/>
                  </a:lnTo>
                  <a:cubicBezTo>
                    <a:pt x="398" y="834"/>
                    <a:pt x="398" y="834"/>
                    <a:pt x="398" y="834"/>
                  </a:cubicBezTo>
                  <a:lnTo>
                    <a:pt x="398" y="834"/>
                  </a:lnTo>
                  <a:cubicBezTo>
                    <a:pt x="436" y="829"/>
                    <a:pt x="469" y="813"/>
                    <a:pt x="498" y="792"/>
                  </a:cubicBezTo>
                  <a:lnTo>
                    <a:pt x="498" y="792"/>
                  </a:lnTo>
                  <a:cubicBezTo>
                    <a:pt x="535" y="829"/>
                    <a:pt x="535" y="829"/>
                    <a:pt x="535" y="829"/>
                  </a:cubicBezTo>
                  <a:lnTo>
                    <a:pt x="535" y="829"/>
                  </a:lnTo>
                  <a:cubicBezTo>
                    <a:pt x="544" y="842"/>
                    <a:pt x="560" y="842"/>
                    <a:pt x="564" y="834"/>
                  </a:cubicBezTo>
                  <a:lnTo>
                    <a:pt x="564" y="834"/>
                  </a:lnTo>
                  <a:cubicBezTo>
                    <a:pt x="614" y="788"/>
                    <a:pt x="614" y="788"/>
                    <a:pt x="614" y="788"/>
                  </a:cubicBezTo>
                  <a:lnTo>
                    <a:pt x="614" y="788"/>
                  </a:lnTo>
                  <a:cubicBezTo>
                    <a:pt x="622" y="780"/>
                    <a:pt x="618" y="767"/>
                    <a:pt x="610" y="759"/>
                  </a:cubicBezTo>
                  <a:lnTo>
                    <a:pt x="610" y="759"/>
                  </a:lnTo>
                  <a:cubicBezTo>
                    <a:pt x="573" y="717"/>
                    <a:pt x="573" y="717"/>
                    <a:pt x="573" y="717"/>
                  </a:cubicBezTo>
                  <a:lnTo>
                    <a:pt x="573" y="717"/>
                  </a:lnTo>
                  <a:cubicBezTo>
                    <a:pt x="593" y="688"/>
                    <a:pt x="606" y="655"/>
                    <a:pt x="614" y="618"/>
                  </a:cubicBezTo>
                  <a:lnTo>
                    <a:pt x="614" y="618"/>
                  </a:lnTo>
                  <a:cubicBezTo>
                    <a:pt x="668" y="618"/>
                    <a:pt x="668" y="618"/>
                    <a:pt x="668" y="618"/>
                  </a:cubicBezTo>
                  <a:lnTo>
                    <a:pt x="668" y="618"/>
                  </a:lnTo>
                  <a:cubicBezTo>
                    <a:pt x="681" y="618"/>
                    <a:pt x="693" y="609"/>
                    <a:pt x="693" y="601"/>
                  </a:cubicBezTo>
                  <a:lnTo>
                    <a:pt x="693" y="601"/>
                  </a:lnTo>
                  <a:cubicBezTo>
                    <a:pt x="693" y="530"/>
                    <a:pt x="693" y="530"/>
                    <a:pt x="693" y="530"/>
                  </a:cubicBezTo>
                  <a:lnTo>
                    <a:pt x="693" y="530"/>
                  </a:lnTo>
                  <a:cubicBezTo>
                    <a:pt x="693" y="522"/>
                    <a:pt x="681" y="514"/>
                    <a:pt x="668" y="514"/>
                  </a:cubicBezTo>
                  <a:moveTo>
                    <a:pt x="344" y="692"/>
                  </a:moveTo>
                  <a:cubicBezTo>
                    <a:pt x="274" y="692"/>
                    <a:pt x="215" y="638"/>
                    <a:pt x="215" y="568"/>
                  </a:cubicBezTo>
                  <a:lnTo>
                    <a:pt x="215" y="568"/>
                  </a:lnTo>
                  <a:cubicBezTo>
                    <a:pt x="215" y="497"/>
                    <a:pt x="274" y="439"/>
                    <a:pt x="344" y="439"/>
                  </a:cubicBezTo>
                  <a:lnTo>
                    <a:pt x="344" y="439"/>
                  </a:lnTo>
                  <a:cubicBezTo>
                    <a:pt x="415" y="439"/>
                    <a:pt x="473" y="497"/>
                    <a:pt x="473" y="568"/>
                  </a:cubicBezTo>
                  <a:lnTo>
                    <a:pt x="473" y="568"/>
                  </a:lnTo>
                  <a:cubicBezTo>
                    <a:pt x="473" y="638"/>
                    <a:pt x="415" y="692"/>
                    <a:pt x="344" y="692"/>
                  </a:cubicBezTo>
                </a:path>
                <a:path w="5383" h="1196">
                  <a:moveTo>
                    <a:pt x="1033" y="211"/>
                  </a:moveTo>
                  <a:cubicBezTo>
                    <a:pt x="996" y="211"/>
                    <a:pt x="996" y="211"/>
                    <a:pt x="996" y="211"/>
                  </a:cubicBezTo>
                  <a:lnTo>
                    <a:pt x="996" y="211"/>
                  </a:lnTo>
                  <a:cubicBezTo>
                    <a:pt x="987" y="182"/>
                    <a:pt x="979" y="157"/>
                    <a:pt x="962" y="137"/>
                  </a:cubicBezTo>
                  <a:lnTo>
                    <a:pt x="962" y="137"/>
                  </a:lnTo>
                  <a:cubicBezTo>
                    <a:pt x="992" y="112"/>
                    <a:pt x="992" y="112"/>
                    <a:pt x="992" y="112"/>
                  </a:cubicBezTo>
                  <a:lnTo>
                    <a:pt x="992" y="112"/>
                  </a:lnTo>
                  <a:cubicBezTo>
                    <a:pt x="1000" y="103"/>
                    <a:pt x="1000" y="95"/>
                    <a:pt x="996" y="91"/>
                  </a:cubicBezTo>
                  <a:lnTo>
                    <a:pt x="996" y="91"/>
                  </a:lnTo>
                  <a:cubicBezTo>
                    <a:pt x="958" y="54"/>
                    <a:pt x="958" y="54"/>
                    <a:pt x="958" y="54"/>
                  </a:cubicBezTo>
                  <a:lnTo>
                    <a:pt x="958" y="54"/>
                  </a:lnTo>
                  <a:cubicBezTo>
                    <a:pt x="954" y="49"/>
                    <a:pt x="946" y="49"/>
                    <a:pt x="937" y="58"/>
                  </a:cubicBezTo>
                  <a:lnTo>
                    <a:pt x="937" y="58"/>
                  </a:lnTo>
                  <a:cubicBezTo>
                    <a:pt x="908" y="83"/>
                    <a:pt x="908" y="83"/>
                    <a:pt x="908" y="83"/>
                  </a:cubicBezTo>
                  <a:lnTo>
                    <a:pt x="908" y="83"/>
                  </a:lnTo>
                  <a:cubicBezTo>
                    <a:pt x="887" y="70"/>
                    <a:pt x="862" y="58"/>
                    <a:pt x="837" y="54"/>
                  </a:cubicBezTo>
                  <a:lnTo>
                    <a:pt x="837" y="54"/>
                  </a:lnTo>
                  <a:cubicBezTo>
                    <a:pt x="837" y="16"/>
                    <a:pt x="837" y="16"/>
                    <a:pt x="837" y="16"/>
                  </a:cubicBezTo>
                  <a:lnTo>
                    <a:pt x="837" y="16"/>
                  </a:lnTo>
                  <a:cubicBezTo>
                    <a:pt x="837" y="4"/>
                    <a:pt x="833" y="0"/>
                    <a:pt x="824" y="0"/>
                  </a:cubicBezTo>
                  <a:lnTo>
                    <a:pt x="824" y="0"/>
                  </a:ln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766" y="0"/>
                    <a:pt x="761" y="4"/>
                    <a:pt x="761" y="16"/>
                  </a:cubicBezTo>
                  <a:lnTo>
                    <a:pt x="761" y="16"/>
                  </a:lnTo>
                  <a:cubicBezTo>
                    <a:pt x="761" y="54"/>
                    <a:pt x="761" y="54"/>
                    <a:pt x="761" y="54"/>
                  </a:cubicBezTo>
                  <a:lnTo>
                    <a:pt x="761" y="54"/>
                  </a:lnTo>
                  <a:cubicBezTo>
                    <a:pt x="732" y="58"/>
                    <a:pt x="707" y="70"/>
                    <a:pt x="686" y="83"/>
                  </a:cubicBezTo>
                  <a:lnTo>
                    <a:pt x="686" y="83"/>
                  </a:lnTo>
                  <a:cubicBezTo>
                    <a:pt x="661" y="58"/>
                    <a:pt x="661" y="58"/>
                    <a:pt x="661" y="58"/>
                  </a:cubicBezTo>
                  <a:lnTo>
                    <a:pt x="661" y="58"/>
                  </a:lnTo>
                  <a:cubicBezTo>
                    <a:pt x="653" y="49"/>
                    <a:pt x="644" y="49"/>
                    <a:pt x="636" y="54"/>
                  </a:cubicBezTo>
                  <a:lnTo>
                    <a:pt x="636" y="54"/>
                  </a:lnTo>
                  <a:cubicBezTo>
                    <a:pt x="602" y="91"/>
                    <a:pt x="602" y="91"/>
                    <a:pt x="602" y="91"/>
                  </a:cubicBezTo>
                  <a:lnTo>
                    <a:pt x="602" y="91"/>
                  </a:lnTo>
                  <a:cubicBezTo>
                    <a:pt x="598" y="95"/>
                    <a:pt x="598" y="103"/>
                    <a:pt x="607" y="112"/>
                  </a:cubicBezTo>
                  <a:lnTo>
                    <a:pt x="607" y="112"/>
                  </a:lnTo>
                  <a:cubicBezTo>
                    <a:pt x="632" y="137"/>
                    <a:pt x="632" y="137"/>
                    <a:pt x="632" y="137"/>
                  </a:cubicBezTo>
                  <a:lnTo>
                    <a:pt x="632" y="137"/>
                  </a:lnTo>
                  <a:cubicBezTo>
                    <a:pt x="619" y="157"/>
                    <a:pt x="607" y="182"/>
                    <a:pt x="602" y="211"/>
                  </a:cubicBezTo>
                  <a:lnTo>
                    <a:pt x="602" y="211"/>
                  </a:lnTo>
                  <a:cubicBezTo>
                    <a:pt x="565" y="211"/>
                    <a:pt x="565" y="211"/>
                    <a:pt x="565" y="211"/>
                  </a:cubicBezTo>
                  <a:lnTo>
                    <a:pt x="565" y="211"/>
                  </a:lnTo>
                  <a:cubicBezTo>
                    <a:pt x="552" y="211"/>
                    <a:pt x="544" y="216"/>
                    <a:pt x="544" y="224"/>
                  </a:cubicBezTo>
                  <a:lnTo>
                    <a:pt x="544" y="224"/>
                  </a:lnTo>
                  <a:cubicBezTo>
                    <a:pt x="544" y="274"/>
                    <a:pt x="544" y="274"/>
                    <a:pt x="544" y="274"/>
                  </a:cubicBezTo>
                  <a:lnTo>
                    <a:pt x="544" y="274"/>
                  </a:lnTo>
                  <a:cubicBezTo>
                    <a:pt x="544" y="282"/>
                    <a:pt x="552" y="286"/>
                    <a:pt x="565" y="286"/>
                  </a:cubicBezTo>
                  <a:lnTo>
                    <a:pt x="565" y="286"/>
                  </a:lnTo>
                  <a:cubicBezTo>
                    <a:pt x="602" y="286"/>
                    <a:pt x="602" y="286"/>
                    <a:pt x="602" y="286"/>
                  </a:cubicBezTo>
                  <a:lnTo>
                    <a:pt x="602" y="286"/>
                  </a:lnTo>
                  <a:cubicBezTo>
                    <a:pt x="607" y="315"/>
                    <a:pt x="619" y="336"/>
                    <a:pt x="632" y="361"/>
                  </a:cubicBezTo>
                  <a:lnTo>
                    <a:pt x="632" y="361"/>
                  </a:lnTo>
                  <a:cubicBezTo>
                    <a:pt x="607" y="386"/>
                    <a:pt x="607" y="386"/>
                    <a:pt x="607" y="386"/>
                  </a:cubicBezTo>
                  <a:lnTo>
                    <a:pt x="607" y="386"/>
                  </a:lnTo>
                  <a:cubicBezTo>
                    <a:pt x="598" y="394"/>
                    <a:pt x="598" y="403"/>
                    <a:pt x="602" y="407"/>
                  </a:cubicBezTo>
                  <a:lnTo>
                    <a:pt x="602" y="407"/>
                  </a:lnTo>
                  <a:cubicBezTo>
                    <a:pt x="636" y="444"/>
                    <a:pt x="636" y="444"/>
                    <a:pt x="636" y="444"/>
                  </a:cubicBezTo>
                  <a:lnTo>
                    <a:pt x="636" y="444"/>
                  </a:lnTo>
                  <a:cubicBezTo>
                    <a:pt x="644" y="448"/>
                    <a:pt x="653" y="448"/>
                    <a:pt x="661" y="440"/>
                  </a:cubicBezTo>
                  <a:lnTo>
                    <a:pt x="661" y="440"/>
                  </a:lnTo>
                  <a:cubicBezTo>
                    <a:pt x="686" y="415"/>
                    <a:pt x="686" y="415"/>
                    <a:pt x="686" y="415"/>
                  </a:cubicBezTo>
                  <a:lnTo>
                    <a:pt x="686" y="415"/>
                  </a:lnTo>
                  <a:cubicBezTo>
                    <a:pt x="707" y="428"/>
                    <a:pt x="732" y="440"/>
                    <a:pt x="761" y="444"/>
                  </a:cubicBezTo>
                  <a:lnTo>
                    <a:pt x="761" y="444"/>
                  </a:lnTo>
                  <a:cubicBezTo>
                    <a:pt x="761" y="482"/>
                    <a:pt x="761" y="482"/>
                    <a:pt x="761" y="482"/>
                  </a:cubicBezTo>
                  <a:lnTo>
                    <a:pt x="761" y="482"/>
                  </a:lnTo>
                  <a:cubicBezTo>
                    <a:pt x="761" y="490"/>
                    <a:pt x="766" y="498"/>
                    <a:pt x="774" y="498"/>
                  </a:cubicBezTo>
                  <a:lnTo>
                    <a:pt x="774" y="498"/>
                  </a:lnTo>
                  <a:cubicBezTo>
                    <a:pt x="824" y="498"/>
                    <a:pt x="824" y="498"/>
                    <a:pt x="824" y="498"/>
                  </a:cubicBezTo>
                  <a:lnTo>
                    <a:pt x="824" y="498"/>
                  </a:lnTo>
                  <a:cubicBezTo>
                    <a:pt x="833" y="498"/>
                    <a:pt x="837" y="490"/>
                    <a:pt x="837" y="482"/>
                  </a:cubicBezTo>
                  <a:lnTo>
                    <a:pt x="837" y="482"/>
                  </a:lnTo>
                  <a:cubicBezTo>
                    <a:pt x="837" y="444"/>
                    <a:pt x="837" y="444"/>
                    <a:pt x="837" y="444"/>
                  </a:cubicBezTo>
                  <a:lnTo>
                    <a:pt x="837" y="444"/>
                  </a:lnTo>
                  <a:cubicBezTo>
                    <a:pt x="862" y="440"/>
                    <a:pt x="887" y="428"/>
                    <a:pt x="908" y="415"/>
                  </a:cubicBezTo>
                  <a:lnTo>
                    <a:pt x="908" y="415"/>
                  </a:lnTo>
                  <a:cubicBezTo>
                    <a:pt x="937" y="440"/>
                    <a:pt x="937" y="440"/>
                    <a:pt x="937" y="440"/>
                  </a:cubicBezTo>
                  <a:lnTo>
                    <a:pt x="937" y="440"/>
                  </a:lnTo>
                  <a:cubicBezTo>
                    <a:pt x="946" y="448"/>
                    <a:pt x="954" y="448"/>
                    <a:pt x="958" y="444"/>
                  </a:cubicBezTo>
                  <a:lnTo>
                    <a:pt x="958" y="444"/>
                  </a:lnTo>
                  <a:cubicBezTo>
                    <a:pt x="996" y="407"/>
                    <a:pt x="996" y="407"/>
                    <a:pt x="996" y="407"/>
                  </a:cubicBezTo>
                  <a:lnTo>
                    <a:pt x="996" y="407"/>
                  </a:lnTo>
                  <a:cubicBezTo>
                    <a:pt x="1000" y="403"/>
                    <a:pt x="1000" y="394"/>
                    <a:pt x="992" y="386"/>
                  </a:cubicBezTo>
                  <a:lnTo>
                    <a:pt x="992" y="386"/>
                  </a:lnTo>
                  <a:cubicBezTo>
                    <a:pt x="962" y="361"/>
                    <a:pt x="962" y="361"/>
                    <a:pt x="962" y="361"/>
                  </a:cubicBezTo>
                  <a:lnTo>
                    <a:pt x="962" y="361"/>
                  </a:lnTo>
                  <a:cubicBezTo>
                    <a:pt x="979" y="336"/>
                    <a:pt x="987" y="315"/>
                    <a:pt x="996" y="286"/>
                  </a:cubicBezTo>
                  <a:lnTo>
                    <a:pt x="996" y="286"/>
                  </a:lnTo>
                  <a:cubicBezTo>
                    <a:pt x="1033" y="286"/>
                    <a:pt x="1033" y="286"/>
                    <a:pt x="1033" y="286"/>
                  </a:cubicBezTo>
                  <a:lnTo>
                    <a:pt x="1033" y="286"/>
                  </a:lnTo>
                  <a:cubicBezTo>
                    <a:pt x="1042" y="286"/>
                    <a:pt x="1050" y="282"/>
                    <a:pt x="1050" y="274"/>
                  </a:cubicBezTo>
                  <a:lnTo>
                    <a:pt x="1050" y="274"/>
                  </a:lnTo>
                  <a:cubicBezTo>
                    <a:pt x="1050" y="224"/>
                    <a:pt x="1050" y="224"/>
                    <a:pt x="1050" y="224"/>
                  </a:cubicBezTo>
                  <a:lnTo>
                    <a:pt x="1050" y="224"/>
                  </a:lnTo>
                  <a:cubicBezTo>
                    <a:pt x="1050" y="216"/>
                    <a:pt x="1042" y="211"/>
                    <a:pt x="1033" y="211"/>
                  </a:cubicBezTo>
                  <a:moveTo>
                    <a:pt x="799" y="340"/>
                  </a:moveTo>
                  <a:cubicBezTo>
                    <a:pt x="745" y="340"/>
                    <a:pt x="703" y="299"/>
                    <a:pt x="703" y="249"/>
                  </a:cubicBezTo>
                  <a:lnTo>
                    <a:pt x="703" y="249"/>
                  </a:lnTo>
                  <a:cubicBezTo>
                    <a:pt x="703" y="199"/>
                    <a:pt x="745" y="157"/>
                    <a:pt x="799" y="157"/>
                  </a:cubicBezTo>
                  <a:lnTo>
                    <a:pt x="799" y="157"/>
                  </a:lnTo>
                  <a:cubicBezTo>
                    <a:pt x="849" y="157"/>
                    <a:pt x="891" y="199"/>
                    <a:pt x="891" y="249"/>
                  </a:cubicBezTo>
                  <a:lnTo>
                    <a:pt x="891" y="249"/>
                  </a:lnTo>
                  <a:cubicBezTo>
                    <a:pt x="891" y="299"/>
                    <a:pt x="849" y="340"/>
                    <a:pt x="799" y="340"/>
                  </a:cubicBezTo>
                </a:path>
                <a:path w="5383" h="1196">
                  <a:moveTo>
                    <a:pt x="5321" y="416"/>
                  </a:moveTo>
                  <a:cubicBezTo>
                    <a:pt x="5275" y="445"/>
                    <a:pt x="5230" y="445"/>
                    <a:pt x="5213" y="445"/>
                  </a:cubicBezTo>
                  <a:lnTo>
                    <a:pt x="5213" y="445"/>
                  </a:lnTo>
                  <a:cubicBezTo>
                    <a:pt x="5051" y="654"/>
                    <a:pt x="5051" y="654"/>
                    <a:pt x="5051" y="654"/>
                  </a:cubicBezTo>
                  <a:lnTo>
                    <a:pt x="5051" y="654"/>
                  </a:lnTo>
                  <a:cubicBezTo>
                    <a:pt x="5006" y="616"/>
                    <a:pt x="5006" y="616"/>
                    <a:pt x="5006" y="616"/>
                  </a:cubicBezTo>
                  <a:lnTo>
                    <a:pt x="5006" y="616"/>
                  </a:lnTo>
                  <a:cubicBezTo>
                    <a:pt x="5184" y="424"/>
                    <a:pt x="5184" y="424"/>
                    <a:pt x="5184" y="424"/>
                  </a:cubicBezTo>
                  <a:lnTo>
                    <a:pt x="5184" y="424"/>
                  </a:lnTo>
                  <a:cubicBezTo>
                    <a:pt x="5180" y="408"/>
                    <a:pt x="5172" y="362"/>
                    <a:pt x="5192" y="308"/>
                  </a:cubicBezTo>
                  <a:lnTo>
                    <a:pt x="5192" y="308"/>
                  </a:lnTo>
                  <a:cubicBezTo>
                    <a:pt x="5221" y="245"/>
                    <a:pt x="5296" y="229"/>
                    <a:pt x="5296" y="229"/>
                  </a:cubicBezTo>
                  <a:lnTo>
                    <a:pt x="5296" y="229"/>
                  </a:lnTo>
                  <a:cubicBezTo>
                    <a:pt x="5284" y="320"/>
                    <a:pt x="5284" y="320"/>
                    <a:pt x="5284" y="320"/>
                  </a:cubicBezTo>
                  <a:lnTo>
                    <a:pt x="5284" y="320"/>
                  </a:lnTo>
                  <a:cubicBezTo>
                    <a:pt x="5288" y="316"/>
                    <a:pt x="5292" y="316"/>
                    <a:pt x="5296" y="320"/>
                  </a:cubicBezTo>
                  <a:lnTo>
                    <a:pt x="5296" y="320"/>
                  </a:lnTo>
                  <a:cubicBezTo>
                    <a:pt x="5296" y="320"/>
                    <a:pt x="5296" y="324"/>
                    <a:pt x="5296" y="329"/>
                  </a:cubicBezTo>
                  <a:lnTo>
                    <a:pt x="5296" y="329"/>
                  </a:lnTo>
                  <a:cubicBezTo>
                    <a:pt x="5383" y="299"/>
                    <a:pt x="5383" y="299"/>
                    <a:pt x="5383" y="299"/>
                  </a:cubicBezTo>
                  <a:lnTo>
                    <a:pt x="5383" y="299"/>
                  </a:lnTo>
                  <a:cubicBezTo>
                    <a:pt x="5383" y="299"/>
                    <a:pt x="5379" y="379"/>
                    <a:pt x="5321" y="416"/>
                  </a:cubicBezTo>
                </a:path>
                <a:path w="5383" h="1196">
                  <a:moveTo>
                    <a:pt x="4793" y="520"/>
                  </a:moveTo>
                  <a:cubicBezTo>
                    <a:pt x="4868" y="520"/>
                    <a:pt x="4939" y="545"/>
                    <a:pt x="5001" y="587"/>
                  </a:cubicBezTo>
                  <a:lnTo>
                    <a:pt x="5001" y="587"/>
                  </a:lnTo>
                  <a:cubicBezTo>
                    <a:pt x="4918" y="686"/>
                    <a:pt x="4918" y="686"/>
                    <a:pt x="4918" y="686"/>
                  </a:cubicBezTo>
                  <a:lnTo>
                    <a:pt x="4918" y="686"/>
                  </a:lnTo>
                  <a:cubicBezTo>
                    <a:pt x="4889" y="669"/>
                    <a:pt x="4856" y="661"/>
                    <a:pt x="4822" y="661"/>
                  </a:cubicBezTo>
                  <a:lnTo>
                    <a:pt x="4822" y="661"/>
                  </a:lnTo>
                  <a:cubicBezTo>
                    <a:pt x="4719" y="661"/>
                    <a:pt x="4644" y="744"/>
                    <a:pt x="4656" y="852"/>
                  </a:cubicBezTo>
                  <a:lnTo>
                    <a:pt x="4656" y="852"/>
                  </a:lnTo>
                  <a:cubicBezTo>
                    <a:pt x="4669" y="956"/>
                    <a:pt x="4764" y="1039"/>
                    <a:pt x="4872" y="1039"/>
                  </a:cubicBezTo>
                  <a:lnTo>
                    <a:pt x="4872" y="1039"/>
                  </a:lnTo>
                  <a:cubicBezTo>
                    <a:pt x="4976" y="1039"/>
                    <a:pt x="5047" y="956"/>
                    <a:pt x="5034" y="852"/>
                  </a:cubicBezTo>
                  <a:lnTo>
                    <a:pt x="5034" y="852"/>
                  </a:lnTo>
                  <a:cubicBezTo>
                    <a:pt x="5030" y="815"/>
                    <a:pt x="5014" y="781"/>
                    <a:pt x="4993" y="752"/>
                  </a:cubicBezTo>
                  <a:lnTo>
                    <a:pt x="4993" y="752"/>
                  </a:lnTo>
                  <a:cubicBezTo>
                    <a:pt x="5076" y="653"/>
                    <a:pt x="5076" y="653"/>
                    <a:pt x="5076" y="653"/>
                  </a:cubicBezTo>
                  <a:lnTo>
                    <a:pt x="5076" y="653"/>
                  </a:lnTo>
                  <a:cubicBezTo>
                    <a:pt x="5130" y="711"/>
                    <a:pt x="5163" y="781"/>
                    <a:pt x="5176" y="860"/>
                  </a:cubicBezTo>
                  <a:lnTo>
                    <a:pt x="5176" y="860"/>
                  </a:lnTo>
                  <a:cubicBezTo>
                    <a:pt x="5200" y="1047"/>
                    <a:pt x="5068" y="1196"/>
                    <a:pt x="4881" y="1196"/>
                  </a:cubicBezTo>
                  <a:lnTo>
                    <a:pt x="4881" y="1196"/>
                  </a:lnTo>
                  <a:cubicBezTo>
                    <a:pt x="4694" y="1196"/>
                    <a:pt x="4523" y="1047"/>
                    <a:pt x="4498" y="860"/>
                  </a:cubicBezTo>
                  <a:lnTo>
                    <a:pt x="4498" y="860"/>
                  </a:lnTo>
                  <a:cubicBezTo>
                    <a:pt x="4473" y="674"/>
                    <a:pt x="4602" y="520"/>
                    <a:pt x="4793" y="520"/>
                  </a:cubicBezTo>
                </a:path>
                <a:path w="5383" h="1196">
                  <a:moveTo>
                    <a:pt x="4867" y="989"/>
                  </a:moveTo>
                  <a:cubicBezTo>
                    <a:pt x="4789" y="989"/>
                    <a:pt x="4714" y="927"/>
                    <a:pt x="4706" y="848"/>
                  </a:cubicBezTo>
                  <a:lnTo>
                    <a:pt x="4706" y="848"/>
                  </a:lnTo>
                  <a:cubicBezTo>
                    <a:pt x="4693" y="769"/>
                    <a:pt x="4751" y="703"/>
                    <a:pt x="4830" y="703"/>
                  </a:cubicBezTo>
                  <a:lnTo>
                    <a:pt x="4830" y="703"/>
                  </a:lnTo>
                  <a:cubicBezTo>
                    <a:pt x="4851" y="703"/>
                    <a:pt x="4876" y="711"/>
                    <a:pt x="4897" y="719"/>
                  </a:cubicBezTo>
                  <a:lnTo>
                    <a:pt x="4897" y="719"/>
                  </a:lnTo>
                  <a:cubicBezTo>
                    <a:pt x="4892" y="728"/>
                    <a:pt x="4892" y="740"/>
                    <a:pt x="4897" y="748"/>
                  </a:cubicBezTo>
                  <a:lnTo>
                    <a:pt x="4897" y="748"/>
                  </a:lnTo>
                  <a:cubicBezTo>
                    <a:pt x="4843" y="827"/>
                    <a:pt x="4843" y="827"/>
                    <a:pt x="4843" y="827"/>
                  </a:cubicBezTo>
                  <a:lnTo>
                    <a:pt x="4843" y="827"/>
                  </a:lnTo>
                  <a:cubicBezTo>
                    <a:pt x="4867" y="848"/>
                    <a:pt x="4867" y="848"/>
                    <a:pt x="4867" y="848"/>
                  </a:cubicBezTo>
                  <a:lnTo>
                    <a:pt x="4867" y="848"/>
                  </a:lnTo>
                  <a:cubicBezTo>
                    <a:pt x="4938" y="786"/>
                    <a:pt x="4938" y="786"/>
                    <a:pt x="4938" y="786"/>
                  </a:cubicBezTo>
                  <a:lnTo>
                    <a:pt x="4938" y="786"/>
                  </a:lnTo>
                  <a:cubicBezTo>
                    <a:pt x="4938" y="786"/>
                    <a:pt x="4942" y="786"/>
                    <a:pt x="4942" y="786"/>
                  </a:cubicBezTo>
                  <a:lnTo>
                    <a:pt x="4942" y="786"/>
                  </a:lnTo>
                  <a:cubicBezTo>
                    <a:pt x="4951" y="786"/>
                    <a:pt x="4959" y="782"/>
                    <a:pt x="4967" y="777"/>
                  </a:cubicBezTo>
                  <a:lnTo>
                    <a:pt x="4967" y="777"/>
                  </a:lnTo>
                  <a:cubicBezTo>
                    <a:pt x="4980" y="798"/>
                    <a:pt x="4988" y="823"/>
                    <a:pt x="4992" y="848"/>
                  </a:cubicBezTo>
                  <a:lnTo>
                    <a:pt x="4992" y="848"/>
                  </a:lnTo>
                  <a:cubicBezTo>
                    <a:pt x="5000" y="927"/>
                    <a:pt x="4946" y="989"/>
                    <a:pt x="4867" y="989"/>
                  </a:cubicBezTo>
                </a:path>
                <a:path w="5383" h="1196">
                  <a:moveTo>
                    <a:pt x="4917" y="753"/>
                  </a:moveTo>
                  <a:cubicBezTo>
                    <a:pt x="4909" y="740"/>
                    <a:pt x="4913" y="728"/>
                    <a:pt x="4922" y="715"/>
                  </a:cubicBezTo>
                  <a:lnTo>
                    <a:pt x="4922" y="715"/>
                  </a:lnTo>
                  <a:cubicBezTo>
                    <a:pt x="4997" y="624"/>
                    <a:pt x="4997" y="624"/>
                    <a:pt x="4997" y="624"/>
                  </a:cubicBezTo>
                  <a:lnTo>
                    <a:pt x="4997" y="624"/>
                  </a:lnTo>
                  <a:cubicBezTo>
                    <a:pt x="5042" y="661"/>
                    <a:pt x="5042" y="661"/>
                    <a:pt x="5042" y="661"/>
                  </a:cubicBezTo>
                  <a:lnTo>
                    <a:pt x="5042" y="661"/>
                  </a:lnTo>
                  <a:cubicBezTo>
                    <a:pt x="4963" y="757"/>
                    <a:pt x="4963" y="757"/>
                    <a:pt x="4963" y="757"/>
                  </a:cubicBezTo>
                  <a:lnTo>
                    <a:pt x="4963" y="757"/>
                  </a:lnTo>
                  <a:cubicBezTo>
                    <a:pt x="4955" y="765"/>
                    <a:pt x="4942" y="769"/>
                    <a:pt x="4934" y="765"/>
                  </a:cubicBezTo>
                  <a:lnTo>
                    <a:pt x="4934" y="765"/>
                  </a:lnTo>
                  <a:cubicBezTo>
                    <a:pt x="4867" y="827"/>
                    <a:pt x="4867" y="827"/>
                    <a:pt x="4867" y="827"/>
                  </a:cubicBezTo>
                  <a:lnTo>
                    <a:pt x="4867" y="827"/>
                  </a:lnTo>
                  <a:cubicBezTo>
                    <a:pt x="4863" y="823"/>
                    <a:pt x="4863" y="823"/>
                    <a:pt x="4863" y="823"/>
                  </a:cubicBezTo>
                  <a:lnTo>
                    <a:pt x="4863" y="823"/>
                  </a:lnTo>
                  <a:lnTo>
                    <a:pt x="4917" y="753"/>
                  </a:lnTo>
                  <a:close/>
                </a:path>
              </a:pathLst>
            </a:custGeom>
            <a:solidFill>
              <a:srgbClr val="27DFF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path"/>
            <p:cNvSpPr/>
            <p:nvPr/>
          </p:nvSpPr>
          <p:spPr>
            <a:xfrm>
              <a:off x="1913668" y="727593"/>
              <a:ext cx="560791" cy="705110"/>
            </a:xfrm>
            <a:custGeom>
              <a:rect l="0" t="0" r="0" b="0"/>
              <a:pathLst>
                <a:path w="883" h="1110">
                  <a:moveTo>
                    <a:pt x="616" y="117"/>
                  </a:moveTo>
                  <a:lnTo>
                    <a:pt x="717" y="0"/>
                  </a:lnTo>
                  <a:lnTo>
                    <a:pt x="883" y="175"/>
                  </a:lnTo>
                  <a:lnTo>
                    <a:pt x="781" y="289"/>
                  </a:lnTo>
                  <a:lnTo>
                    <a:pt x="616" y="117"/>
                  </a:lnTo>
                  <a:close/>
                </a:path>
                <a:path w="883" h="1110">
                  <a:moveTo>
                    <a:pt x="621" y="150"/>
                  </a:moveTo>
                  <a:cubicBezTo>
                    <a:pt x="586" y="194"/>
                    <a:pt x="586" y="194"/>
                    <a:pt x="586" y="194"/>
                  </a:cubicBezTo>
                  <a:lnTo>
                    <a:pt x="586" y="194"/>
                  </a:lnTo>
                  <a:cubicBezTo>
                    <a:pt x="377" y="297"/>
                    <a:pt x="377" y="297"/>
                    <a:pt x="377" y="297"/>
                  </a:cubicBezTo>
                  <a:lnTo>
                    <a:pt x="377" y="297"/>
                  </a:lnTo>
                  <a:cubicBezTo>
                    <a:pt x="372" y="297"/>
                    <a:pt x="342" y="312"/>
                    <a:pt x="332" y="332"/>
                  </a:cubicBezTo>
                  <a:lnTo>
                    <a:pt x="332" y="332"/>
                  </a:lnTo>
                  <a:cubicBezTo>
                    <a:pt x="323" y="346"/>
                    <a:pt x="283" y="479"/>
                    <a:pt x="278" y="493"/>
                  </a:cubicBezTo>
                  <a:lnTo>
                    <a:pt x="278" y="493"/>
                  </a:lnTo>
                  <a:cubicBezTo>
                    <a:pt x="273" y="498"/>
                    <a:pt x="273" y="518"/>
                    <a:pt x="273" y="528"/>
                  </a:cubicBezTo>
                  <a:lnTo>
                    <a:pt x="273" y="528"/>
                  </a:lnTo>
                  <a:cubicBezTo>
                    <a:pt x="273" y="532"/>
                    <a:pt x="283" y="606"/>
                    <a:pt x="288" y="650"/>
                  </a:cubicBezTo>
                  <a:lnTo>
                    <a:pt x="288" y="650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55"/>
                    <a:pt x="288" y="655"/>
                  </a:cubicBezTo>
                  <a:lnTo>
                    <a:pt x="288" y="655"/>
                  </a:lnTo>
                  <a:cubicBezTo>
                    <a:pt x="288" y="655"/>
                    <a:pt x="288" y="660"/>
                    <a:pt x="293" y="665"/>
                  </a:cubicBezTo>
                  <a:lnTo>
                    <a:pt x="293" y="665"/>
                  </a:lnTo>
                  <a:cubicBezTo>
                    <a:pt x="293" y="547"/>
                    <a:pt x="293" y="547"/>
                    <a:pt x="293" y="547"/>
                  </a:cubicBezTo>
                  <a:lnTo>
                    <a:pt x="293" y="547"/>
                  </a:lnTo>
                  <a:cubicBezTo>
                    <a:pt x="372" y="547"/>
                    <a:pt x="372" y="547"/>
                    <a:pt x="372" y="547"/>
                  </a:cubicBezTo>
                  <a:lnTo>
                    <a:pt x="372" y="547"/>
                  </a:lnTo>
                  <a:cubicBezTo>
                    <a:pt x="372" y="518"/>
                    <a:pt x="372" y="518"/>
                    <a:pt x="372" y="518"/>
                  </a:cubicBezTo>
                  <a:lnTo>
                    <a:pt x="372" y="518"/>
                  </a:lnTo>
                  <a:cubicBezTo>
                    <a:pt x="422" y="434"/>
                    <a:pt x="422" y="434"/>
                    <a:pt x="422" y="434"/>
                  </a:cubicBezTo>
                  <a:lnTo>
                    <a:pt x="422" y="434"/>
                  </a:lnTo>
                  <a:cubicBezTo>
                    <a:pt x="432" y="439"/>
                    <a:pt x="457" y="449"/>
                    <a:pt x="472" y="454"/>
                  </a:cubicBezTo>
                  <a:lnTo>
                    <a:pt x="472" y="454"/>
                  </a:lnTo>
                  <a:cubicBezTo>
                    <a:pt x="467" y="464"/>
                    <a:pt x="457" y="483"/>
                    <a:pt x="457" y="488"/>
                  </a:cubicBezTo>
                  <a:lnTo>
                    <a:pt x="457" y="488"/>
                  </a:lnTo>
                  <a:cubicBezTo>
                    <a:pt x="452" y="498"/>
                    <a:pt x="422" y="532"/>
                    <a:pt x="407" y="557"/>
                  </a:cubicBezTo>
                  <a:lnTo>
                    <a:pt x="407" y="557"/>
                  </a:lnTo>
                  <a:cubicBezTo>
                    <a:pt x="397" y="567"/>
                    <a:pt x="392" y="591"/>
                    <a:pt x="412" y="606"/>
                  </a:cubicBezTo>
                  <a:lnTo>
                    <a:pt x="412" y="606"/>
                  </a:lnTo>
                  <a:cubicBezTo>
                    <a:pt x="417" y="611"/>
                    <a:pt x="427" y="616"/>
                    <a:pt x="437" y="616"/>
                  </a:cubicBezTo>
                  <a:lnTo>
                    <a:pt x="437" y="616"/>
                  </a:lnTo>
                  <a:cubicBezTo>
                    <a:pt x="457" y="616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601"/>
                    <a:pt x="476" y="601"/>
                    <a:pt x="476" y="601"/>
                  </a:cubicBezTo>
                  <a:lnTo>
                    <a:pt x="476" y="601"/>
                  </a:lnTo>
                  <a:cubicBezTo>
                    <a:pt x="476" y="596"/>
                    <a:pt x="551" y="513"/>
                    <a:pt x="586" y="498"/>
                  </a:cubicBezTo>
                  <a:lnTo>
                    <a:pt x="586" y="498"/>
                  </a:lnTo>
                  <a:cubicBezTo>
                    <a:pt x="616" y="483"/>
                    <a:pt x="705" y="415"/>
                    <a:pt x="705" y="327"/>
                  </a:cubicBezTo>
                  <a:lnTo>
                    <a:pt x="705" y="327"/>
                  </a:lnTo>
                  <a:cubicBezTo>
                    <a:pt x="740" y="278"/>
                    <a:pt x="740" y="278"/>
                    <a:pt x="740" y="278"/>
                  </a:cubicBezTo>
                  <a:lnTo>
                    <a:pt x="740" y="278"/>
                  </a:lnTo>
                  <a:lnTo>
                    <a:pt x="621" y="150"/>
                  </a:lnTo>
                  <a:close/>
                </a:path>
                <a:path w="883" h="1110">
                  <a:moveTo>
                    <a:pt x="616" y="804"/>
                  </a:moveTo>
                  <a:cubicBezTo>
                    <a:pt x="616" y="1075"/>
                    <a:pt x="616" y="1075"/>
                    <a:pt x="616" y="1075"/>
                  </a:cubicBezTo>
                  <a:lnTo>
                    <a:pt x="616" y="1075"/>
                  </a:lnTo>
                  <a:cubicBezTo>
                    <a:pt x="581" y="1075"/>
                    <a:pt x="581" y="1075"/>
                    <a:pt x="581" y="1075"/>
                  </a:cubicBezTo>
                  <a:lnTo>
                    <a:pt x="581" y="1075"/>
                  </a:lnTo>
                  <a:cubicBezTo>
                    <a:pt x="581" y="705"/>
                    <a:pt x="581" y="705"/>
                    <a:pt x="581" y="705"/>
                  </a:cubicBezTo>
                  <a:lnTo>
                    <a:pt x="581" y="705"/>
                  </a:lnTo>
                  <a:cubicBezTo>
                    <a:pt x="462" y="705"/>
                    <a:pt x="462" y="705"/>
                    <a:pt x="462" y="705"/>
                  </a:cubicBezTo>
                  <a:lnTo>
                    <a:pt x="462" y="705"/>
                  </a:lnTo>
                  <a:cubicBezTo>
                    <a:pt x="462" y="1075"/>
                    <a:pt x="462" y="1075"/>
                    <a:pt x="462" y="1075"/>
                  </a:cubicBezTo>
                  <a:lnTo>
                    <a:pt x="462" y="1075"/>
                  </a:lnTo>
                  <a:cubicBezTo>
                    <a:pt x="427" y="1075"/>
                    <a:pt x="427" y="1075"/>
                    <a:pt x="427" y="1075"/>
                  </a:cubicBezTo>
                  <a:lnTo>
                    <a:pt x="427" y="1075"/>
                  </a:lnTo>
                  <a:cubicBezTo>
                    <a:pt x="427" y="631"/>
                    <a:pt x="427" y="631"/>
                    <a:pt x="427" y="631"/>
                  </a:cubicBezTo>
                  <a:lnTo>
                    <a:pt x="427" y="631"/>
                  </a:lnTo>
                  <a:cubicBezTo>
                    <a:pt x="412" y="626"/>
                    <a:pt x="402" y="621"/>
                    <a:pt x="397" y="611"/>
                  </a:cubicBezTo>
                  <a:lnTo>
                    <a:pt x="397" y="611"/>
                  </a:lnTo>
                  <a:cubicBezTo>
                    <a:pt x="382" y="596"/>
                    <a:pt x="382" y="576"/>
                    <a:pt x="387" y="562"/>
                  </a:cubicBezTo>
                  <a:lnTo>
                    <a:pt x="387" y="562"/>
                  </a:lnTo>
                  <a:cubicBezTo>
                    <a:pt x="308" y="562"/>
                    <a:pt x="308" y="562"/>
                    <a:pt x="308" y="562"/>
                  </a:cubicBezTo>
                  <a:lnTo>
                    <a:pt x="308" y="562"/>
                  </a:lnTo>
                  <a:cubicBezTo>
                    <a:pt x="308" y="1075"/>
                    <a:pt x="308" y="1075"/>
                    <a:pt x="308" y="1075"/>
                  </a:cubicBezTo>
                  <a:lnTo>
                    <a:pt x="308" y="1075"/>
                  </a:lnTo>
                  <a:cubicBezTo>
                    <a:pt x="273" y="1075"/>
                    <a:pt x="273" y="1075"/>
                    <a:pt x="273" y="1075"/>
                  </a:cubicBezTo>
                  <a:lnTo>
                    <a:pt x="273" y="1075"/>
                  </a:lnTo>
                  <a:cubicBezTo>
                    <a:pt x="273" y="739"/>
                    <a:pt x="273" y="739"/>
                    <a:pt x="273" y="739"/>
                  </a:cubicBezTo>
                  <a:lnTo>
                    <a:pt x="273" y="739"/>
                  </a:lnTo>
                  <a:cubicBezTo>
                    <a:pt x="154" y="739"/>
                    <a:pt x="154" y="739"/>
                    <a:pt x="154" y="739"/>
                  </a:cubicBezTo>
                  <a:lnTo>
                    <a:pt x="154" y="739"/>
                  </a:lnTo>
                  <a:cubicBezTo>
                    <a:pt x="154" y="1075"/>
                    <a:pt x="154" y="1075"/>
                    <a:pt x="154" y="1075"/>
                  </a:cubicBezTo>
                  <a:lnTo>
                    <a:pt x="154" y="1075"/>
                  </a:lnTo>
                  <a:cubicBezTo>
                    <a:pt x="119" y="1075"/>
                    <a:pt x="119" y="1075"/>
                    <a:pt x="119" y="1075"/>
                  </a:cubicBezTo>
                  <a:lnTo>
                    <a:pt x="119" y="1075"/>
                  </a:lnTo>
                  <a:cubicBezTo>
                    <a:pt x="119" y="888"/>
                    <a:pt x="119" y="888"/>
                    <a:pt x="119" y="888"/>
                  </a:cubicBezTo>
                  <a:lnTo>
                    <a:pt x="119" y="888"/>
                  </a:lnTo>
                  <a:cubicBezTo>
                    <a:pt x="0" y="888"/>
                    <a:pt x="0" y="888"/>
                    <a:pt x="0" y="888"/>
                  </a:cubicBezTo>
                  <a:lnTo>
                    <a:pt x="0" y="888"/>
                  </a:lnTo>
                  <a:cubicBezTo>
                    <a:pt x="0" y="1075"/>
                    <a:pt x="0" y="1075"/>
                    <a:pt x="0" y="1075"/>
                  </a:cubicBezTo>
                  <a:lnTo>
                    <a:pt x="0" y="1075"/>
                  </a:lnTo>
                  <a:cubicBezTo>
                    <a:pt x="0" y="1110"/>
                    <a:pt x="0" y="1110"/>
                    <a:pt x="0" y="1110"/>
                  </a:cubicBezTo>
                  <a:lnTo>
                    <a:pt x="0" y="1110"/>
                  </a:lnTo>
                  <a:cubicBezTo>
                    <a:pt x="735" y="1110"/>
                    <a:pt x="735" y="1110"/>
                    <a:pt x="735" y="1110"/>
                  </a:cubicBezTo>
                  <a:lnTo>
                    <a:pt x="735" y="1110"/>
                  </a:lnTo>
                  <a:cubicBezTo>
                    <a:pt x="735" y="1075"/>
                    <a:pt x="735" y="1075"/>
                    <a:pt x="735" y="1075"/>
                  </a:cubicBezTo>
                  <a:lnTo>
                    <a:pt x="735" y="1075"/>
                  </a:lnTo>
                  <a:cubicBezTo>
                    <a:pt x="735" y="804"/>
                    <a:pt x="735" y="804"/>
                    <a:pt x="735" y="804"/>
                  </a:cubicBezTo>
                  <a:lnTo>
                    <a:pt x="735" y="804"/>
                  </a:lnTo>
                  <a:lnTo>
                    <a:pt x="616" y="804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6" name="textbox 16"/>
          <p:cNvSpPr/>
          <p:nvPr/>
        </p:nvSpPr>
        <p:spPr>
          <a:xfrm>
            <a:off x="7865701" y="1481822"/>
            <a:ext cx="3278504" cy="419925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926"/>
              </a:lnSpc>
            </a:pPr>
            <a:endParaRPr lang="Arial" altLang="Arial" sz="100"/>
          </a:p>
          <a:p>
            <a:pPr marL="13985" algn="l" rtl="0" eaLnBrk="0">
              <a:lnSpc>
                <a:spcPct val="92000"/>
              </a:lnSpc>
            </a:pPr>
            <a:r>
              <a:rPr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义</a:t>
            </a:r>
            <a:endParaRPr lang="Microsoft YaHei" altLang="Microsoft YaHei" sz="2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algn="l" rtl="0" eaLnBrk="0">
              <a:lnSpc>
                <a:spcPct val="120000"/>
              </a:lnSpc>
            </a:pPr>
            <a:endParaRPr lang="Arial" altLang="Arial" sz="1000"/>
          </a:p>
          <a:p>
            <a:pPr marL="80400" indent="-14477" algn="l" rtl="0" eaLnBrk="0">
              <a:lnSpc>
                <a:spcPct val="151000"/>
              </a:lnSpc>
              <a:spcBef>
                <a:spcPts val="461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木门面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板市场是指生产和销售用于木   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门制造的面板材料的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场。</a:t>
            </a:r>
            <a:endParaRPr lang="Microsoft YaHei" altLang="Microsoft YaHei" sz="15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1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algn="l" rtl="0" eaLnBrk="0">
              <a:lnSpc>
                <a:spcPct val="102000"/>
              </a:lnSpc>
            </a:pPr>
            <a:endParaRPr lang="Arial" altLang="Arial" sz="1000"/>
          </a:p>
          <a:p>
            <a:pPr marL="12700" algn="l" rtl="0" eaLnBrk="0">
              <a:lnSpc>
                <a:spcPct val="91000"/>
              </a:lnSpc>
              <a:spcBef>
                <a:spcPts val="605"/>
              </a:spcBef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</a:t>
            </a:r>
            <a:endParaRPr lang="Microsoft YaHei" altLang="Microsoft YaHei" sz="2000"/>
          </a:p>
          <a:p>
            <a:pPr algn="l" rtl="0" eaLnBrk="0">
              <a:lnSpc>
                <a:spcPct val="125000"/>
              </a:lnSpc>
            </a:pPr>
            <a:endParaRPr lang="Arial" altLang="Arial" sz="1000"/>
          </a:p>
          <a:p>
            <a:pPr algn="l" rtl="0" eaLnBrk="0">
              <a:lnSpc>
                <a:spcPct val="126000"/>
              </a:lnSpc>
            </a:pPr>
            <a:endParaRPr lang="Arial" altLang="Arial" sz="1000"/>
          </a:p>
          <a:p>
            <a:pPr algn="l" rtl="0" eaLnBrk="0">
              <a:lnSpc>
                <a:spcPct val="125000"/>
              </a:lnSpc>
            </a:pPr>
            <a:endParaRPr lang="Arial" altLang="Arial" sz="300"/>
          </a:p>
          <a:p>
            <a:pPr marL="68780" indent="-2857" algn="l" rtl="0" eaLnBrk="0">
              <a:lnSpc>
                <a:spcPct val="150000"/>
              </a:lnSpc>
              <a:spcBef>
                <a:spcPts val="3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根据材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质、工艺和用途的不同，木门  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面板市场可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以分为多种类型，如实木   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门面板、复合门面板、烤漆门面板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7" name="textbox 17"/>
          <p:cNvSpPr/>
          <p:nvPr/>
        </p:nvSpPr>
        <p:spPr>
          <a:xfrm>
            <a:off x="442263" y="318468"/>
            <a:ext cx="2694304" cy="50355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5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1684"/>
              </a:tabLst>
            </a:pPr>
            <a:r>
              <a:rPr sz="3000" spc="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定义与分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类</a:t>
            </a:r>
            <a:endParaRPr lang="Microsoft YaHei" altLang="Microsoft YaHei" sz="3000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8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9" name="textbox 39"/>
          <p:cNvSpPr/>
          <p:nvPr/>
        </p:nvSpPr>
        <p:spPr>
          <a:xfrm>
            <a:off x="466495" y="3766753"/>
            <a:ext cx="3974465" cy="2473325"/>
          </a:xfrm>
          <a:prstGeom prst="rect">
            <a:avLst/>
          </a:prstGeom>
          <a:solidFill>
            <a:srgbClr val="0089BF">
              <a:alpha val="76862"/>
            </a:srgbClr>
          </a:solidFill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83000"/>
              </a:lnSpc>
            </a:pPr>
            <a:endParaRPr lang="Arial" altLang="Arial" sz="1000"/>
          </a:p>
          <a:p>
            <a:pPr marL="229868" algn="l" rtl="0" eaLnBrk="0">
              <a:lnSpc>
                <a:spcPct val="95000"/>
              </a:lnSpc>
              <a:spcBef>
                <a:spcPts val="5"/>
              </a:spcBef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</a:t>
            </a:r>
            <a:r>
              <a:rPr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长</a:t>
            </a:r>
            <a:endParaRPr lang="Microsoft YaHei" altLang="Microsoft YaHei" sz="1500"/>
          </a:p>
          <a:p>
            <a:pPr marL="237126" algn="l" rtl="0" eaLnBrk="0">
              <a:lnSpc>
                <a:spcPct val="86000"/>
              </a:lnSpc>
              <a:spcBef>
                <a:spcPts val="1493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随着人们对家居装修品质和环保</a:t>
            </a:r>
            <a:r>
              <a:rPr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lang="Microsoft YaHei" altLang="Microsoft YaHei" sz="1300"/>
          </a:p>
          <a:p>
            <a:pPr marL="236269" algn="l" rtl="0" eaLnBrk="0">
              <a:lnSpc>
                <a:spcPts val="2434"/>
              </a:lnSpc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的提高，木门面板市场有望继续</a:t>
            </a:r>
            <a:r>
              <a:rPr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</a:t>
            </a:r>
            <a:endParaRPr lang="Microsoft YaHei" altLang="Microsoft YaHei" sz="1300"/>
          </a:p>
          <a:p>
            <a:pPr marL="227525" algn="l" rtl="0" eaLnBrk="0">
              <a:lnSpc>
                <a:spcPts val="2423"/>
              </a:lnSpc>
            </a:pPr>
            <a:r>
              <a:rPr sz="1300" spc="-1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稳定增长</a:t>
            </a:r>
            <a:r>
              <a:rPr sz="13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300"/>
          </a:p>
        </p:txBody>
      </p:sp>
      <p:sp>
        <p:nvSpPr>
          <p:cNvPr id="40" name="textbox 40"/>
          <p:cNvSpPr/>
          <p:nvPr/>
        </p:nvSpPr>
        <p:spPr>
          <a:xfrm>
            <a:off x="644592" y="1460739"/>
            <a:ext cx="2766695" cy="131826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002"/>
              </a:lnSpc>
            </a:pPr>
            <a:endParaRPr lang="Arial" altLang="Arial" sz="100"/>
          </a:p>
          <a:p>
            <a:pPr marL="17672" algn="l" rtl="0" eaLnBrk="0">
              <a:lnSpc>
                <a:spcPct val="95000"/>
              </a:lnSpc>
            </a:pPr>
            <a:r>
              <a:rPr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</a:t>
            </a:r>
            <a:r>
              <a:rPr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</a:t>
            </a:r>
            <a:endParaRPr lang="Microsoft YaHei" altLang="Microsoft YaHei" sz="1500"/>
          </a:p>
          <a:p>
            <a:pPr algn="l" rtl="0" eaLnBrk="0">
              <a:lnSpc>
                <a:spcPct val="145000"/>
              </a:lnSpc>
            </a:pPr>
            <a:endParaRPr lang="Arial" altLang="Arial" sz="1000"/>
          </a:p>
          <a:p>
            <a:pPr marL="12700" algn="l" rtl="0" eaLnBrk="0">
              <a:lnSpc>
                <a:spcPct val="94000"/>
              </a:lnSpc>
              <a:spcBef>
                <a:spcPts val="398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全球木门面板市场规模庞大，随着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</a:t>
            </a:r>
            <a:endParaRPr lang="Microsoft YaHei" altLang="Microsoft YaHei" sz="1300"/>
          </a:p>
          <a:p>
            <a:pPr marL="12700" algn="l" rtl="0" eaLnBrk="0">
              <a:lnSpc>
                <a:spcPct val="95000"/>
              </a:lnSpc>
              <a:spcBef>
                <a:spcPts val="948"/>
              </a:spcBef>
            </a:pPr>
            <a:r>
              <a:rPr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筑业和家居装修市场的不断发展，</a:t>
            </a:r>
            <a:r>
              <a:rPr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</a:t>
            </a:r>
            <a:endParaRPr lang="Microsoft YaHei" altLang="Microsoft YaHei" sz="1300"/>
          </a:p>
          <a:p>
            <a:pPr algn="l" rtl="0" eaLnBrk="0">
              <a:lnSpc>
                <a:spcPct val="100000"/>
              </a:lnSpc>
            </a:pPr>
            <a:endParaRPr lang="Arial" altLang="Arial" sz="800"/>
          </a:p>
          <a:p>
            <a:pPr marL="13042" algn="l" rtl="0" eaLnBrk="0">
              <a:lnSpc>
                <a:spcPct val="94000"/>
              </a:lnSpc>
              <a:spcBef>
                <a:spcPts val="4"/>
              </a:spcBef>
            </a:pPr>
            <a:r>
              <a:rPr sz="13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场规模呈现逐年增长</a:t>
            </a:r>
            <a:r>
              <a:rPr sz="13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趋势。</a:t>
            </a:r>
            <a:endParaRPr lang="Microsoft YaHei" altLang="Microsoft YaHei" sz="1300"/>
          </a:p>
        </p:txBody>
      </p:sp>
      <p:sp>
        <p:nvSpPr>
          <p:cNvPr id="41" name="textbox 41"/>
          <p:cNvSpPr/>
          <p:nvPr/>
        </p:nvSpPr>
        <p:spPr>
          <a:xfrm>
            <a:off x="442263" y="318468"/>
            <a:ext cx="3456304" cy="50482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4"/>
              </a:spcBef>
              <a:tabLst>
                <a:tab pos="789940"/>
              </a:tabLst>
            </a:pPr>
            <a:r>
              <a:rPr sz="3000" spc="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市场规模与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</a:t>
            </a:r>
            <a:endParaRPr lang="Microsoft YaHei" altLang="Microsoft YaHei" sz="3000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4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2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721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4671294" y="1393185"/>
            <a:ext cx="2600148" cy="2231507"/>
            <a:chExt cx="2600148" cy="2231507"/>
          </a:xfrm>
        </p:grpSpPr>
        <p:pic>
          <p:nvPicPr>
            <p:cNvPr id="63" name="picture 6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600148" cy="2231507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2625725" cy="23152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9000"/>
                </a:lnSpc>
              </a:pPr>
              <a:endParaRPr lang="Arial" altLang="Arial" sz="1000"/>
            </a:p>
            <a:p>
              <a:pPr algn="l" rtl="0" eaLnBrk="0">
                <a:lnSpc>
                  <a:spcPct val="110000"/>
                </a:lnSpc>
              </a:pPr>
              <a:endParaRPr lang="Arial" altLang="Arial" sz="1000"/>
            </a:p>
            <a:p>
              <a:pPr algn="l" rtl="0" eaLnBrk="0">
                <a:lnSpc>
                  <a:spcPct val="6617"/>
                </a:lnSpc>
              </a:pPr>
              <a:endParaRPr lang="Arial" altLang="Arial" sz="100"/>
            </a:p>
            <a:p>
              <a:pPr marL="172074" algn="l" rtl="0" eaLnBrk="0">
                <a:lnSpc>
                  <a:spcPct val="86000"/>
                </a:lnSpc>
              </a:pPr>
              <a:r>
                <a:rPr sz="2000" spc="4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0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000"/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8373011" y="1393185"/>
            <a:ext cx="2600148" cy="2231507"/>
            <a:chExt cx="2600148" cy="2231507"/>
          </a:xfrm>
        </p:grpSpPr>
        <p:pic>
          <p:nvPicPr>
            <p:cNvPr id="65" name="picture 6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600148" cy="2231507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2625725" cy="231521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13000"/>
                </a:lnSpc>
              </a:pPr>
              <a:endParaRPr lang="Arial" altLang="Arial" sz="1000"/>
            </a:p>
            <a:p>
              <a:pPr algn="l" rtl="0" eaLnBrk="0">
                <a:lnSpc>
                  <a:spcPct val="113000"/>
                </a:lnSpc>
              </a:pPr>
              <a:endParaRPr lang="Arial" altLang="Arial" sz="1000"/>
            </a:p>
            <a:p>
              <a:pPr marL="173439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000" spc="4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000" spc="3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000"/>
            </a:p>
          </p:txBody>
        </p:sp>
      </p:grpSp>
      <p:sp>
        <p:nvSpPr>
          <p:cNvPr id="67" name="path"/>
          <p:cNvSpPr/>
          <p:nvPr/>
        </p:nvSpPr>
        <p:spPr>
          <a:xfrm>
            <a:off x="990088" y="1514980"/>
            <a:ext cx="932010" cy="932011"/>
          </a:xfrm>
          <a:custGeom>
            <a:rect l="0" t="0" r="0" b="0"/>
            <a:pathLst>
              <a:path w="1467" h="1467">
                <a:moveTo>
                  <a:pt x="0" y="733"/>
                </a:moveTo>
                <a:cubicBezTo>
                  <a:pt x="0" y="328"/>
                  <a:pt x="328" y="0"/>
                  <a:pt x="733" y="0"/>
                </a:cubicBezTo>
                <a:lnTo>
                  <a:pt x="733" y="0"/>
                </a:lnTo>
                <a:lnTo>
                  <a:pt x="733" y="0"/>
                </a:lnTo>
                <a:lnTo>
                  <a:pt x="733" y="0"/>
                </a:lnTo>
                <a:cubicBezTo>
                  <a:pt x="1139" y="0"/>
                  <a:pt x="1467" y="328"/>
                  <a:pt x="1467" y="733"/>
                </a:cubicBezTo>
                <a:lnTo>
                  <a:pt x="1467" y="733"/>
                </a:lnTo>
                <a:cubicBezTo>
                  <a:pt x="1467" y="733"/>
                  <a:pt x="1467" y="733"/>
                  <a:pt x="1467" y="733"/>
                </a:cubicBezTo>
                <a:lnTo>
                  <a:pt x="1467" y="733"/>
                </a:lnTo>
                <a:lnTo>
                  <a:pt x="1467" y="733"/>
                </a:lnTo>
                <a:lnTo>
                  <a:pt x="1467" y="733"/>
                </a:lnTo>
                <a:cubicBezTo>
                  <a:pt x="1467" y="1139"/>
                  <a:pt x="1139" y="1467"/>
                  <a:pt x="733" y="1467"/>
                </a:cubicBezTo>
                <a:lnTo>
                  <a:pt x="733" y="1467"/>
                </a:lnTo>
                <a:lnTo>
                  <a:pt x="733" y="1467"/>
                </a:lnTo>
                <a:lnTo>
                  <a:pt x="733" y="1467"/>
                </a:lnTo>
                <a:cubicBezTo>
                  <a:pt x="328" y="1467"/>
                  <a:pt x="0" y="1139"/>
                  <a:pt x="0" y="733"/>
                </a:cubicBezTo>
                <a:lnTo>
                  <a:pt x="0" y="733"/>
                </a:lnTo>
                <a:close/>
              </a:path>
            </a:pathLst>
          </a:custGeom>
          <a:solidFill>
            <a:srgbClr val="00B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58556" y="1454146"/>
            <a:ext cx="2231507" cy="2231507"/>
          </a:xfrm>
          <a:prstGeom prst="rect">
            <a:avLst/>
          </a:prstGeom>
        </p:spPr>
      </p:pic>
      <p:sp>
        <p:nvSpPr>
          <p:cNvPr id="69" name="textbox 69"/>
          <p:cNvSpPr/>
          <p:nvPr/>
        </p:nvSpPr>
        <p:spPr>
          <a:xfrm>
            <a:off x="1094356" y="4735490"/>
            <a:ext cx="2272664" cy="673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0000"/>
              </a:lnSpc>
            </a:pPr>
            <a:endParaRPr lang="Arial" altLang="Arial" sz="100"/>
          </a:p>
          <a:p>
            <a:pPr marL="12890" indent="-190" algn="l" rtl="0" eaLnBrk="0">
              <a:lnSpc>
                <a:spcPct val="94000"/>
              </a:lnSpc>
              <a:spcBef>
                <a:spcPts val="1"/>
              </a:spcBef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木门面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板市场的供应商主  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要包括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木材加工企业、家   </a:t>
            </a:r>
            <a:r>
              <a:rPr sz="15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具制造企业和建材市场等</a:t>
            </a:r>
            <a:r>
              <a:rPr sz="15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70" name="textbox 70"/>
          <p:cNvSpPr/>
          <p:nvPr/>
        </p:nvSpPr>
        <p:spPr>
          <a:xfrm>
            <a:off x="4775182" y="4735490"/>
            <a:ext cx="2118995" cy="673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1000"/>
              </a:lnSpc>
            </a:pPr>
            <a:endParaRPr lang="Arial" altLang="Arial" sz="100"/>
          </a:p>
          <a:p>
            <a:pPr marL="12700" indent="380" algn="l" rtl="0" eaLnBrk="0">
              <a:lnSpc>
                <a:spcPct val="94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木门面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板市场的消费者主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要包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括建筑商、装修公司 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和终端用户等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71" name="textbox 71"/>
          <p:cNvSpPr/>
          <p:nvPr/>
        </p:nvSpPr>
        <p:spPr>
          <a:xfrm>
            <a:off x="8475568" y="4735490"/>
            <a:ext cx="2120264" cy="67310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00000"/>
              </a:lnSpc>
            </a:pPr>
            <a:endParaRPr lang="Arial" altLang="Arial" sz="100"/>
          </a:p>
          <a:p>
            <a:pPr marL="12700" indent="1714" algn="l" rtl="0" eaLnBrk="0">
              <a:lnSpc>
                <a:spcPct val="94000"/>
              </a:lnSpc>
              <a:spcBef>
                <a:spcPts val="1"/>
              </a:spcBef>
            </a:pP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木门面板市场竞争激烈</a:t>
            </a:r>
            <a:r>
              <a:rPr sz="15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业数量众多，市场集中 </a:t>
            </a:r>
            <a:r>
              <a:rPr sz="15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度较低</a:t>
            </a:r>
            <a:r>
              <a:rPr sz="15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72" name="textbox 72"/>
          <p:cNvSpPr/>
          <p:nvPr/>
        </p:nvSpPr>
        <p:spPr>
          <a:xfrm>
            <a:off x="442263" y="318468"/>
            <a:ext cx="2694304" cy="5041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2"/>
              </a:spcBef>
              <a:tabLst>
                <a:tab pos="789940"/>
              </a:tabLst>
            </a:pPr>
            <a:r>
              <a:rPr sz="3000" spc="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市场参与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endParaRPr lang="Microsoft YaHei" altLang="Microsoft YaHei" sz="3000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73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4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8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9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0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1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2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3" name="textbox 93"/>
          <p:cNvSpPr/>
          <p:nvPr/>
        </p:nvSpPr>
        <p:spPr>
          <a:xfrm>
            <a:off x="8478473" y="3893972"/>
            <a:ext cx="1050289" cy="30670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364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竞争格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局</a:t>
            </a:r>
            <a:endParaRPr lang="Microsoft YaHei" altLang="Microsoft YaHei" sz="2000"/>
          </a:p>
        </p:txBody>
      </p:sp>
      <p:sp>
        <p:nvSpPr>
          <p:cNvPr id="94" name="textbox 94"/>
          <p:cNvSpPr/>
          <p:nvPr/>
        </p:nvSpPr>
        <p:spPr>
          <a:xfrm>
            <a:off x="4776497" y="3894229"/>
            <a:ext cx="793750" cy="3054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76986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endParaRPr lang="Microsoft YaHei" altLang="Microsoft YaHei" sz="2000"/>
          </a:p>
        </p:txBody>
      </p:sp>
      <p:sp>
        <p:nvSpPr>
          <p:cNvPr id="95" name="textbox 95"/>
          <p:cNvSpPr/>
          <p:nvPr/>
        </p:nvSpPr>
        <p:spPr>
          <a:xfrm>
            <a:off x="1096061" y="3894229"/>
            <a:ext cx="793115" cy="30543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0122"/>
              </a:lnSpc>
            </a:pPr>
            <a:endParaRPr lang="Arial" altLang="Arial" sz="100"/>
          </a:p>
          <a:p>
            <a:pPr marL="12700" algn="l" rtl="0" eaLnBrk="0">
              <a:lnSpc>
                <a:spcPct val="92000"/>
              </a:lnSpc>
            </a:pPr>
            <a:r>
              <a:rPr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供应</a:t>
            </a:r>
            <a:r>
              <a:rPr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</a:t>
            </a:r>
            <a:endParaRPr lang="Microsoft YaHei" altLang="Microsoft YaHei" sz="2000"/>
          </a:p>
        </p:txBody>
      </p:sp>
      <p:sp>
        <p:nvSpPr>
          <p:cNvPr id="96" name="textbox 96"/>
          <p:cNvSpPr/>
          <p:nvPr/>
        </p:nvSpPr>
        <p:spPr>
          <a:xfrm>
            <a:off x="1109549" y="1712020"/>
            <a:ext cx="332740" cy="288290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7246"/>
              </a:lnSpc>
            </a:pPr>
            <a:endParaRPr lang="Arial" altLang="Arial" sz="100"/>
          </a:p>
          <a:p>
            <a:pPr marL="12700" algn="l" rtl="0" eaLnBrk="0">
              <a:lnSpc>
                <a:spcPct val="86000"/>
              </a:lnSpc>
            </a:pPr>
            <a:r>
              <a:rPr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lang="Microsoft YaHei" altLang="Microsoft YaHei" sz="2000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7251124" y="3947811"/>
            <a:ext cx="269578" cy="187422"/>
            <a:chExt cx="269578" cy="187422"/>
          </a:xfrm>
        </p:grpSpPr>
        <p:sp>
          <p:nvSpPr>
            <p:cNvPr id="97" name="path"/>
            <p:cNvSpPr/>
            <p:nvPr/>
          </p:nvSpPr>
          <p:spPr>
            <a:xfrm>
              <a:off x="0" y="74661"/>
              <a:ext cx="207264" cy="38100"/>
            </a:xfrm>
            <a:custGeom>
              <a:rect l="0" t="0" r="0" b="0"/>
              <a:pathLst>
                <a:path w="326" h="60">
                  <a:moveTo>
                    <a:pt x="0" y="30"/>
                  </a:moveTo>
                  <a:lnTo>
                    <a:pt x="326" y="30"/>
                  </a:lnTo>
                </a:path>
              </a:pathLst>
            </a:custGeom>
            <a:noFill/>
            <a:ln w="38100" cap="flat">
              <a:solidFill>
                <a:srgbClr val="405DF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117857" y="0"/>
              <a:ext cx="151720" cy="187422"/>
            </a:xfrm>
            <a:custGeom>
              <a:rect l="0" t="0" r="0" b="0"/>
              <a:pathLst>
                <a:path w="238" h="295">
                  <a:moveTo>
                    <a:pt x="0" y="0"/>
                  </a:moveTo>
                  <a:lnTo>
                    <a:pt x="95" y="0"/>
                  </a:lnTo>
                  <a:lnTo>
                    <a:pt x="238" y="147"/>
                  </a:lnTo>
                  <a:lnTo>
                    <a:pt x="95" y="295"/>
                  </a:lnTo>
                  <a:lnTo>
                    <a:pt x="0" y="295"/>
                  </a:lnTo>
                  <a:lnTo>
                    <a:pt x="143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5D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10952843" y="3947811"/>
            <a:ext cx="269578" cy="187422"/>
            <a:chExt cx="269578" cy="187422"/>
          </a:xfrm>
        </p:grpSpPr>
        <p:sp>
          <p:nvSpPr>
            <p:cNvPr id="99" name="path"/>
            <p:cNvSpPr/>
            <p:nvPr/>
          </p:nvSpPr>
          <p:spPr>
            <a:xfrm>
              <a:off x="0" y="74661"/>
              <a:ext cx="207263" cy="38100"/>
            </a:xfrm>
            <a:custGeom>
              <a:rect l="0" t="0" r="0" b="0"/>
              <a:pathLst>
                <a:path w="326" h="60">
                  <a:moveTo>
                    <a:pt x="0" y="30"/>
                  </a:moveTo>
                  <a:lnTo>
                    <a:pt x="326" y="30"/>
                  </a:lnTo>
                </a:path>
              </a:pathLst>
            </a:custGeom>
            <a:noFill/>
            <a:ln w="38100" cap="flat">
              <a:solidFill>
                <a:srgbClr val="00B6F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117855" y="0"/>
              <a:ext cx="151722" cy="187422"/>
            </a:xfrm>
            <a:custGeom>
              <a:rect l="0" t="0" r="0" b="0"/>
              <a:pathLst>
                <a:path w="238" h="295">
                  <a:moveTo>
                    <a:pt x="0" y="0"/>
                  </a:moveTo>
                  <a:lnTo>
                    <a:pt x="95" y="0"/>
                  </a:lnTo>
                  <a:lnTo>
                    <a:pt x="238" y="147"/>
                  </a:lnTo>
                  <a:lnTo>
                    <a:pt x="95" y="295"/>
                  </a:lnTo>
                  <a:lnTo>
                    <a:pt x="0" y="295"/>
                  </a:lnTo>
                  <a:lnTo>
                    <a:pt x="143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3569917" y="3947811"/>
            <a:ext cx="269577" cy="187422"/>
            <a:chExt cx="269577" cy="187422"/>
          </a:xfrm>
        </p:grpSpPr>
        <p:sp>
          <p:nvSpPr>
            <p:cNvPr id="101" name="path"/>
            <p:cNvSpPr/>
            <p:nvPr/>
          </p:nvSpPr>
          <p:spPr>
            <a:xfrm>
              <a:off x="0" y="74661"/>
              <a:ext cx="207264" cy="38100"/>
            </a:xfrm>
            <a:custGeom>
              <a:rect l="0" t="0" r="0" b="0"/>
              <a:pathLst>
                <a:path w="326" h="60">
                  <a:moveTo>
                    <a:pt x="0" y="30"/>
                  </a:moveTo>
                  <a:lnTo>
                    <a:pt x="326" y="30"/>
                  </a:lnTo>
                </a:path>
              </a:pathLst>
            </a:custGeom>
            <a:noFill/>
            <a:ln w="38100" cap="flat">
              <a:solidFill>
                <a:srgbClr val="00B6F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117855" y="0"/>
              <a:ext cx="151722" cy="187422"/>
            </a:xfrm>
            <a:custGeom>
              <a:rect l="0" t="0" r="0" b="0"/>
              <a:pathLst>
                <a:path w="238" h="295">
                  <a:moveTo>
                    <a:pt x="0" y="0"/>
                  </a:moveTo>
                  <a:lnTo>
                    <a:pt x="95" y="0"/>
                  </a:lnTo>
                  <a:lnTo>
                    <a:pt x="238" y="147"/>
                  </a:lnTo>
                  <a:lnTo>
                    <a:pt x="95" y="295"/>
                  </a:lnTo>
                  <a:lnTo>
                    <a:pt x="0" y="295"/>
                  </a:lnTo>
                  <a:lnTo>
                    <a:pt x="143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1095002" y="4502406"/>
            <a:ext cx="2676820" cy="9525"/>
            <a:chExt cx="2676820" cy="9525"/>
          </a:xfrm>
        </p:grpSpPr>
        <p:sp>
          <p:nvSpPr>
            <p:cNvPr id="103" name="path"/>
            <p:cNvSpPr/>
            <p:nvPr/>
          </p:nvSpPr>
          <p:spPr>
            <a:xfrm>
              <a:off x="0" y="4762"/>
              <a:ext cx="2676820" cy="0"/>
            </a:xfrm>
            <a:custGeom>
              <a:rect l="0" t="0" r="0" b="0"/>
              <a:pathLst>
                <a:path w="4215">
                  <a:moveTo>
                    <a:pt x="0" y="0"/>
                  </a:moveTo>
                  <a:lnTo>
                    <a:pt x="4215" y="0"/>
                  </a:lnTo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0" y="0"/>
              <a:ext cx="2676820" cy="9525"/>
            </a:xfrm>
            <a:custGeom>
              <a:rect l="0" t="0" r="0" b="0"/>
              <a:pathLst>
                <a:path w="4215" h="15">
                  <a:moveTo>
                    <a:pt x="0" y="7"/>
                  </a:moveTo>
                  <a:lnTo>
                    <a:pt x="4215" y="7"/>
                  </a:lnTo>
                </a:path>
              </a:pathLst>
            </a:custGeom>
            <a:noFill/>
            <a:ln w="9525" cap="flat">
              <a:solidFill>
                <a:srgbClr val="0089B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4776211" y="4441572"/>
            <a:ext cx="2676820" cy="9525"/>
            <a:chExt cx="2676820" cy="9525"/>
          </a:xfrm>
        </p:grpSpPr>
        <p:sp>
          <p:nvSpPr>
            <p:cNvPr id="105" name="path"/>
            <p:cNvSpPr/>
            <p:nvPr/>
          </p:nvSpPr>
          <p:spPr>
            <a:xfrm>
              <a:off x="0" y="4762"/>
              <a:ext cx="2676820" cy="0"/>
            </a:xfrm>
            <a:custGeom>
              <a:rect l="0" t="0" r="0" b="0"/>
              <a:pathLst>
                <a:path w="4215">
                  <a:moveTo>
                    <a:pt x="0" y="0"/>
                  </a:moveTo>
                  <a:lnTo>
                    <a:pt x="4215" y="0"/>
                  </a:lnTo>
                </a:path>
              </a:pathLst>
            </a:custGeom>
            <a:solidFill>
              <a:srgbClr val="405D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0" y="0"/>
              <a:ext cx="2676820" cy="9525"/>
            </a:xfrm>
            <a:custGeom>
              <a:rect l="0" t="0" r="0" b="0"/>
              <a:pathLst>
                <a:path w="4215" h="15">
                  <a:moveTo>
                    <a:pt x="0" y="7"/>
                  </a:moveTo>
                  <a:lnTo>
                    <a:pt x="4215" y="7"/>
                  </a:lnTo>
                </a:path>
              </a:pathLst>
            </a:custGeom>
            <a:noFill/>
            <a:ln w="9525" cap="flat">
              <a:solidFill>
                <a:srgbClr val="0024E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8477928" y="4441572"/>
            <a:ext cx="2676820" cy="9525"/>
            <a:chExt cx="2676820" cy="9525"/>
          </a:xfrm>
        </p:grpSpPr>
        <p:sp>
          <p:nvSpPr>
            <p:cNvPr id="107" name="path"/>
            <p:cNvSpPr/>
            <p:nvPr/>
          </p:nvSpPr>
          <p:spPr>
            <a:xfrm>
              <a:off x="0" y="4762"/>
              <a:ext cx="2676820" cy="0"/>
            </a:xfrm>
            <a:custGeom>
              <a:rect l="0" t="0" r="0" b="0"/>
              <a:pathLst>
                <a:path w="4215">
                  <a:moveTo>
                    <a:pt x="0" y="0"/>
                  </a:moveTo>
                  <a:lnTo>
                    <a:pt x="4215" y="0"/>
                  </a:lnTo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8" name="path"/>
            <p:cNvSpPr/>
            <p:nvPr/>
          </p:nvSpPr>
          <p:spPr>
            <a:xfrm>
              <a:off x="0" y="0"/>
              <a:ext cx="2676820" cy="9525"/>
            </a:xfrm>
            <a:custGeom>
              <a:rect l="0" t="0" r="0" b="0"/>
              <a:pathLst>
                <a:path w="4215" h="15">
                  <a:moveTo>
                    <a:pt x="0" y="7"/>
                  </a:moveTo>
                  <a:lnTo>
                    <a:pt x="4215" y="7"/>
                  </a:lnTo>
                </a:path>
              </a:pathLst>
            </a:custGeom>
            <a:noFill/>
            <a:ln w="9525" cap="flat">
              <a:solidFill>
                <a:srgbClr val="0089B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09" name="rect"/>
          <p:cNvSpPr/>
          <p:nvPr/>
        </p:nvSpPr>
        <p:spPr>
          <a:xfrm>
            <a:off x="3569917" y="4041523"/>
            <a:ext cx="207264" cy="0"/>
          </a:xfrm>
          <a:prstGeom prst="rect">
            <a:avLst/>
          </a:prstGeom>
          <a:solidFill>
            <a:srgbClr val="00B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0" name="rect"/>
          <p:cNvSpPr/>
          <p:nvPr/>
        </p:nvSpPr>
        <p:spPr>
          <a:xfrm>
            <a:off x="7251124" y="4041523"/>
            <a:ext cx="207264" cy="0"/>
          </a:xfrm>
          <a:prstGeom prst="rect">
            <a:avLst/>
          </a:prstGeom>
          <a:solidFill>
            <a:srgbClr val="405D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1" name="rect"/>
          <p:cNvSpPr/>
          <p:nvPr/>
        </p:nvSpPr>
        <p:spPr>
          <a:xfrm>
            <a:off x="10952843" y="4041523"/>
            <a:ext cx="207263" cy="0"/>
          </a:xfrm>
          <a:prstGeom prst="rect">
            <a:avLst/>
          </a:prstGeom>
          <a:solidFill>
            <a:srgbClr val="00B6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3" name="textbox 113"/>
          <p:cNvSpPr/>
          <p:nvPr/>
        </p:nvSpPr>
        <p:spPr>
          <a:xfrm>
            <a:off x="1327600" y="1727459"/>
            <a:ext cx="3905250" cy="19348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42818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lang="Microsoft YaHei" altLang="Microsoft YaHei" sz="7600"/>
          </a:p>
          <a:p>
            <a:pPr algn="l" rtl="0" eaLnBrk="0">
              <a:lnSpc>
                <a:spcPct val="158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2700" algn="l" rtl="0" eaLnBrk="0">
              <a:lnSpc>
                <a:spcPct val="92000"/>
              </a:lnSpc>
              <a:spcBef>
                <a:spcPts val="3"/>
              </a:spcBef>
            </a:pPr>
            <a:r>
              <a:rPr sz="3800" spc="20"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木门面板市场分</a:t>
            </a:r>
            <a:r>
              <a:rPr sz="3800" spc="0"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721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4391478" y="1508031"/>
            <a:ext cx="3311882" cy="4326814"/>
            <a:chExt cx="3311882" cy="4326814"/>
          </a:xfrm>
        </p:grpSpPr>
        <p:pic>
          <p:nvPicPr>
            <p:cNvPr id="115" name="picture 1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311882" cy="4326814"/>
            </a:xfrm>
            <a:prstGeom prst="rect">
              <a:avLst/>
            </a:prstGeom>
          </p:spPr>
        </p:pic>
        <p:sp>
          <p:nvSpPr>
            <p:cNvPr id="116" name="textbox 116"/>
            <p:cNvSpPr/>
            <p:nvPr/>
          </p:nvSpPr>
          <p:spPr>
            <a:xfrm>
              <a:off x="-12700" y="-12700"/>
              <a:ext cx="3337559" cy="43719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8707"/>
                </a:lnSpc>
              </a:pPr>
              <a:endParaRPr lang="Arial" altLang="Arial" sz="100"/>
            </a:p>
            <a:p>
              <a:pPr marL="346762" algn="l" rtl="0" eaLnBrk="0">
                <a:lnSpc>
                  <a:spcPct val="91000"/>
                </a:lnSpc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随着人们对生活品质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和家居装饰</a:t>
              </a:r>
              <a:endParaRPr lang="Microsoft YaHei" altLang="Microsoft YaHei" sz="1500"/>
            </a:p>
            <a:p>
              <a:pPr algn="l" rtl="0" eaLnBrk="0">
                <a:lnSpc>
                  <a:spcPct val="105000"/>
                </a:lnSpc>
              </a:pPr>
              <a:endParaRPr lang="Arial" altLang="Arial" sz="400"/>
            </a:p>
            <a:p>
              <a:pPr marL="526594" indent="-180784" algn="l" rtl="0" eaLnBrk="0">
                <a:lnSpc>
                  <a:spcPct val="106000"/>
                </a:lnSpc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的追求，对木门面板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的外观、品      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质和功能要求也越来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越高。</a:t>
              </a:r>
              <a:endParaRPr lang="Microsoft YaHei" altLang="Microsoft YaHei" sz="1500"/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8167151" y="1508031"/>
            <a:ext cx="3311882" cy="4326814"/>
            <a:chExt cx="3311882" cy="4326814"/>
          </a:xfrm>
        </p:grpSpPr>
        <p:pic>
          <p:nvPicPr>
            <p:cNvPr id="117" name="picture 1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311882" cy="4326814"/>
            </a:xfrm>
            <a:prstGeom prst="rect">
              <a:avLst/>
            </a:prstGeom>
          </p:spPr>
        </p:pic>
        <p:sp>
          <p:nvSpPr>
            <p:cNvPr id="118" name="textbox 118"/>
            <p:cNvSpPr/>
            <p:nvPr/>
          </p:nvSpPr>
          <p:spPr>
            <a:xfrm>
              <a:off x="-12700" y="-12700"/>
              <a:ext cx="3337559" cy="437260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4000"/>
                </a:lnSpc>
              </a:pPr>
              <a:endParaRPr lang="Arial" altLang="Arial" sz="1000"/>
            </a:p>
            <a:p>
              <a:pPr algn="l" rtl="0" eaLnBrk="0">
                <a:lnSpc>
                  <a:spcPct val="105000"/>
                </a:lnSpc>
              </a:pPr>
              <a:endParaRPr lang="Arial" altLang="Arial" sz="1000"/>
            </a:p>
            <a:p>
              <a:pPr algn="l" rtl="0" eaLnBrk="0">
                <a:lnSpc>
                  <a:spcPct val="8737"/>
                </a:lnSpc>
              </a:pPr>
              <a:endParaRPr lang="Arial" altLang="Arial" sz="100"/>
            </a:p>
            <a:p>
              <a:pPr marL="337999" algn="l" rtl="0" eaLnBrk="0">
                <a:lnSpc>
                  <a:spcPct val="91000"/>
                </a:lnSpc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环保意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识的提高，使得消费者更</a:t>
              </a:r>
              <a:endParaRPr lang="Microsoft YaHei" altLang="Microsoft YaHei" sz="1500"/>
            </a:p>
            <a:p>
              <a:pPr algn="l" rtl="0" eaLnBrk="0">
                <a:lnSpc>
                  <a:spcPct val="112000"/>
                </a:lnSpc>
              </a:pPr>
              <a:endParaRPr lang="Arial" altLang="Arial" sz="400"/>
            </a:p>
            <a:p>
              <a:pPr marL="1197916" indent="-860107" algn="l" rtl="0" eaLnBrk="0">
                <a:lnSpc>
                  <a:spcPct val="105000"/>
                </a:lnSpc>
                <a:spcBef>
                  <a:spcPts val="3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倾向于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选择环保、可持续的木门      </a:t>
              </a:r>
              <a:r>
                <a:rPr sz="1500" spc="-6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面板产品</a:t>
              </a:r>
              <a:r>
                <a:rPr sz="1500" spc="-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604605" y="1508031"/>
            <a:ext cx="3311881" cy="4326814"/>
            <a:chExt cx="3311881" cy="4326814"/>
          </a:xfrm>
        </p:grpSpPr>
        <p:pic>
          <p:nvPicPr>
            <p:cNvPr id="119" name="picture 1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311881" cy="4326814"/>
            </a:xfrm>
            <a:prstGeom prst="rect">
              <a:avLst/>
            </a:prstGeom>
          </p:spPr>
        </p:pic>
        <p:sp>
          <p:nvSpPr>
            <p:cNvPr id="120" name="textbox 120"/>
            <p:cNvSpPr/>
            <p:nvPr/>
          </p:nvSpPr>
          <p:spPr>
            <a:xfrm>
              <a:off x="-12700" y="-12700"/>
              <a:ext cx="3337559" cy="4371975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algn="l" rtl="0" eaLnBrk="0">
                <a:lnSpc>
                  <a:spcPct val="102000"/>
                </a:lnSpc>
              </a:pPr>
              <a:endParaRPr lang="Arial" altLang="Arial" sz="1000"/>
            </a:p>
            <a:p>
              <a:pPr marL="206201" indent="92963" algn="l" rtl="0" eaLnBrk="0">
                <a:lnSpc>
                  <a:spcPct val="122000"/>
                </a:lnSpc>
                <a:spcBef>
                  <a:spcPts val="5"/>
                </a:spcBef>
              </a:pPr>
              <a:r>
                <a:rPr sz="15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</a:t>
              </a:r>
              <a:r>
                <a:rPr sz="15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对木门面板的需求持续增      </a:t>
              </a:r>
              <a:r>
                <a:rPr sz="15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长，尤其在住宅和商业建筑领域</a:t>
              </a:r>
              <a:r>
                <a:rPr sz="15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500"/>
            </a:p>
          </p:txBody>
        </p:sp>
      </p:grpSp>
      <p:sp>
        <p:nvSpPr>
          <p:cNvPr id="121" name="textbox 121"/>
          <p:cNvSpPr/>
          <p:nvPr/>
        </p:nvSpPr>
        <p:spPr>
          <a:xfrm>
            <a:off x="442263" y="318468"/>
            <a:ext cx="2313304" cy="5060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6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1"/>
              </a:spcBef>
              <a:tabLst>
                <a:tab pos="789940"/>
              </a:tabLst>
            </a:pPr>
            <a:r>
              <a:rPr sz="3000" spc="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市场需求</a:t>
            </a:r>
            <a:endParaRPr lang="Microsoft YaHei" altLang="Microsoft YaHei" sz="3000"/>
          </a:p>
        </p:txBody>
      </p:sp>
      <p:grpSp>
        <p:nvGrpSpPr>
          <p:cNvPr id="32" name="group 32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22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5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2" name="picture 1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43" name="textbox 143"/>
          <p:cNvSpPr/>
          <p:nvPr/>
        </p:nvSpPr>
        <p:spPr>
          <a:xfrm>
            <a:off x="6187792" y="5232703"/>
            <a:ext cx="5166995" cy="5772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800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战是市场竞争的常见手段，但长期来看，品质和服务才是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3652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1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赢得市场的关键</a:t>
            </a:r>
            <a:r>
              <a:rPr sz="15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44" name="textbox 144"/>
          <p:cNvSpPr/>
          <p:nvPr/>
        </p:nvSpPr>
        <p:spPr>
          <a:xfrm>
            <a:off x="6209791" y="3734721"/>
            <a:ext cx="5166359" cy="57530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743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新兴品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牌和中小企业的崛起，给市场带来了活力，同时也加剧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9939" algn="l" rtl="0" eaLnBrk="0">
              <a:lnSpc>
                <a:spcPct val="97000"/>
              </a:lnSpc>
              <a:spcBef>
                <a:spcPts val="3"/>
              </a:spcBef>
            </a:pPr>
            <a:r>
              <a:rPr sz="1400" spc="-1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了竞争。</a:t>
            </a:r>
            <a:endParaRPr lang="Microsoft YaHei" altLang="Microsoft YaHei" sz="1400"/>
          </a:p>
        </p:txBody>
      </p:sp>
      <p:sp>
        <p:nvSpPr>
          <p:cNvPr id="145" name="textbox 145"/>
          <p:cNvSpPr/>
          <p:nvPr/>
        </p:nvSpPr>
        <p:spPr>
          <a:xfrm>
            <a:off x="6188363" y="2032468"/>
            <a:ext cx="5128895" cy="57721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85744"/>
              </a:lnSpc>
            </a:pPr>
            <a:endParaRPr lang="Arial" altLang="Arial" sz="100"/>
          </a:p>
          <a:p>
            <a:pPr marL="12700" algn="l" rtl="0" eaLnBrk="0">
              <a:lnSpc>
                <a:spcPct val="91000"/>
              </a:lnSpc>
            </a:pP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木门面板市场竞争激烈，各大品牌通过技术创新、品质提</a:t>
            </a:r>
            <a:r>
              <a:rPr sz="15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升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endParaRPr lang="Microsoft YaHei" altLang="Microsoft YaHei" sz="1500"/>
          </a:p>
          <a:p>
            <a:pPr algn="l" rtl="0" eaLnBrk="0">
              <a:lnSpc>
                <a:spcPct val="110000"/>
              </a:lnSpc>
            </a:pPr>
            <a:endParaRPr lang="Arial" altLang="Arial" sz="800"/>
          </a:p>
          <a:p>
            <a:pPr marL="14414" algn="l" rtl="0" eaLnBrk="0">
              <a:lnSpc>
                <a:spcPct val="91000"/>
              </a:lnSpc>
              <a:spcBef>
                <a:spcPts val="6"/>
              </a:spcBef>
            </a:pPr>
            <a:r>
              <a:rPr sz="1500" spc="-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营销策略等手段争夺市场份</a:t>
            </a:r>
            <a:r>
              <a:rPr sz="15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额</a:t>
            </a:r>
            <a:r>
              <a:rPr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500"/>
          </a:p>
        </p:txBody>
      </p:sp>
      <p:sp>
        <p:nvSpPr>
          <p:cNvPr id="146" name="textbox 146"/>
          <p:cNvSpPr/>
          <p:nvPr/>
        </p:nvSpPr>
        <p:spPr>
          <a:xfrm>
            <a:off x="442263" y="318468"/>
            <a:ext cx="2313304" cy="506094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0000"/>
              </a:lnSpc>
            </a:pPr>
            <a:endParaRPr lang="Arial" altLang="Arial" sz="400"/>
          </a:p>
          <a:p>
            <a:pPr marL="528275" algn="l" rtl="0" eaLnBrk="0">
              <a:lnSpc>
                <a:spcPct val="91000"/>
              </a:lnSpc>
              <a:spcBef>
                <a:spcPts val="3"/>
              </a:spcBef>
              <a:tabLst>
                <a:tab pos="789940"/>
              </a:tabLst>
            </a:pPr>
            <a:r>
              <a:rPr sz="3000" spc="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2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市场竞争</a:t>
            </a:r>
            <a:endParaRPr lang="Microsoft YaHei" altLang="Microsoft YaHei" sz="3000"/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47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8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9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0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1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2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7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1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3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4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group 36"/>
          <p:cNvGrpSpPr/>
          <p:nvPr/>
        </p:nvGrpSpPr>
        <p:grpSpPr>
          <a:xfrm rot="21600000">
            <a:off x="4935910" y="1819580"/>
            <a:ext cx="993757" cy="993757"/>
            <a:chExt cx="993757" cy="993757"/>
          </a:xfrm>
        </p:grpSpPr>
        <p:sp>
          <p:nvSpPr>
            <p:cNvPr id="167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405D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textbox 168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3000"/>
                </a:lnSpc>
              </a:pPr>
              <a:endParaRPr lang="Arial" altLang="Arial" sz="1000"/>
            </a:p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marL="34765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lang="Microsoft YaHei" altLang="Microsoft YaHei" sz="2300"/>
            </a:p>
          </p:txBody>
        </p:sp>
      </p:grpSp>
      <p:grpSp>
        <p:nvGrpSpPr>
          <p:cNvPr id="38" name="group 38"/>
          <p:cNvGrpSpPr/>
          <p:nvPr/>
        </p:nvGrpSpPr>
        <p:grpSpPr>
          <a:xfrm rot="21600000">
            <a:off x="4935910" y="3457770"/>
            <a:ext cx="993757" cy="993757"/>
            <a:chExt cx="993757" cy="993757"/>
          </a:xfrm>
        </p:grpSpPr>
        <p:sp>
          <p:nvSpPr>
            <p:cNvPr id="169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0" name="textbox 170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33000"/>
                </a:lnSpc>
              </a:pPr>
              <a:endParaRPr lang="Arial" altLang="Arial" sz="1000"/>
            </a:p>
            <a:p>
              <a:pPr algn="l" rtl="0" eaLnBrk="0">
                <a:lnSpc>
                  <a:spcPct val="134000"/>
                </a:lnSpc>
              </a:pPr>
              <a:endParaRPr lang="Arial" altLang="Arial" sz="1000"/>
            </a:p>
            <a:p>
              <a:pPr marL="347658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lang="Microsoft YaHei" altLang="Microsoft YaHei" sz="2300"/>
            </a:p>
          </p:txBody>
        </p:sp>
      </p:grpSp>
      <p:grpSp>
        <p:nvGrpSpPr>
          <p:cNvPr id="40" name="group 40"/>
          <p:cNvGrpSpPr/>
          <p:nvPr/>
        </p:nvGrpSpPr>
        <p:grpSpPr>
          <a:xfrm rot="21600000">
            <a:off x="4935910" y="5095960"/>
            <a:ext cx="993757" cy="993757"/>
            <a:chExt cx="993757" cy="993757"/>
          </a:xfrm>
        </p:grpSpPr>
        <p:sp>
          <p:nvSpPr>
            <p:cNvPr id="171" name="path"/>
            <p:cNvSpPr/>
            <p:nvPr/>
          </p:nvSpPr>
          <p:spPr>
            <a:xfrm>
              <a:off x="0" y="0"/>
              <a:ext cx="993757" cy="993757"/>
            </a:xfrm>
            <a:custGeom>
              <a:rect l="0" t="0" r="0" b="0"/>
              <a:pathLst>
                <a:path w="1564" h="1564">
                  <a:moveTo>
                    <a:pt x="0" y="782"/>
                  </a:moveTo>
                  <a:cubicBezTo>
                    <a:pt x="0" y="350"/>
                    <a:pt x="350" y="0"/>
                    <a:pt x="782" y="0"/>
                  </a:cubicBezTo>
                  <a:lnTo>
                    <a:pt x="782" y="0"/>
                  </a:lnTo>
                  <a:lnTo>
                    <a:pt x="782" y="0"/>
                  </a:lnTo>
                  <a:lnTo>
                    <a:pt x="782" y="0"/>
                  </a:lnTo>
                  <a:cubicBezTo>
                    <a:pt x="1214" y="0"/>
                    <a:pt x="1564" y="350"/>
                    <a:pt x="1564" y="782"/>
                  </a:cubicBezTo>
                  <a:lnTo>
                    <a:pt x="1564" y="782"/>
                  </a:lnTo>
                  <a:cubicBezTo>
                    <a:pt x="1564" y="782"/>
                    <a:pt x="1564" y="782"/>
                    <a:pt x="1564" y="782"/>
                  </a:cubicBezTo>
                  <a:lnTo>
                    <a:pt x="1564" y="782"/>
                  </a:lnTo>
                  <a:lnTo>
                    <a:pt x="1564" y="782"/>
                  </a:lnTo>
                  <a:lnTo>
                    <a:pt x="1564" y="782"/>
                  </a:lnTo>
                  <a:cubicBezTo>
                    <a:pt x="1564" y="1214"/>
                    <a:pt x="1214" y="1564"/>
                    <a:pt x="782" y="1564"/>
                  </a:cubicBezTo>
                  <a:lnTo>
                    <a:pt x="782" y="1564"/>
                  </a:lnTo>
                  <a:lnTo>
                    <a:pt x="782" y="1564"/>
                  </a:lnTo>
                  <a:lnTo>
                    <a:pt x="782" y="1564"/>
                  </a:lnTo>
                  <a:cubicBezTo>
                    <a:pt x="350" y="1564"/>
                    <a:pt x="0" y="1214"/>
                    <a:pt x="0" y="782"/>
                  </a:cubicBezTo>
                  <a:lnTo>
                    <a:pt x="0" y="782"/>
                  </a:lnTo>
                  <a:close/>
                </a:path>
              </a:pathLst>
            </a:custGeom>
            <a:solidFill>
              <a:srgbClr val="405D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2" name="textbox 172"/>
            <p:cNvSpPr/>
            <p:nvPr/>
          </p:nvSpPr>
          <p:spPr>
            <a:xfrm>
              <a:off x="-12700" y="-12700"/>
              <a:ext cx="1019175" cy="1085850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129000"/>
                </a:lnSpc>
              </a:pPr>
              <a:endParaRPr lang="Arial" altLang="Arial" sz="1000"/>
            </a:p>
            <a:p>
              <a:pPr algn="l" rtl="0" eaLnBrk="0">
                <a:lnSpc>
                  <a:spcPct val="130000"/>
                </a:lnSpc>
              </a:pPr>
              <a:endParaRPr lang="Arial" altLang="Arial" sz="1000"/>
            </a:p>
            <a:p>
              <a:pPr marL="328159" algn="l" rtl="0" eaLnBrk="0">
                <a:lnSpc>
                  <a:spcPct val="86000"/>
                </a:lnSpc>
                <a:spcBef>
                  <a:spcPts val="3"/>
                </a:spcBef>
              </a:pPr>
              <a:r>
                <a:rPr sz="2300" spc="4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2300" spc="30"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lang="Microsoft YaHei" altLang="Microsoft YaHei" sz="2300"/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721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2" name="group 42"/>
          <p:cNvGrpSpPr/>
          <p:nvPr/>
        </p:nvGrpSpPr>
        <p:grpSpPr>
          <a:xfrm rot="21600000">
            <a:off x="2079754" y="1600151"/>
            <a:ext cx="8282842" cy="4436693"/>
            <a:chExt cx="8282842" cy="4436693"/>
          </a:xfrm>
        </p:grpSpPr>
        <p:grpSp>
          <p:nvGrpSpPr>
            <p:cNvPr id="44" name="group 44"/>
            <p:cNvGrpSpPr/>
            <p:nvPr/>
          </p:nvGrpSpPr>
          <p:grpSpPr>
            <a:xfrm rot="21600000">
              <a:off x="0" y="0"/>
              <a:ext cx="8282842" cy="4436693"/>
              <a:chExt cx="8282842" cy="4436693"/>
            </a:xfrm>
          </p:grpSpPr>
          <p:sp>
            <p:nvSpPr>
              <p:cNvPr id="174" name="path"/>
              <p:cNvSpPr/>
              <p:nvPr/>
            </p:nvSpPr>
            <p:spPr>
              <a:xfrm>
                <a:off x="1364246" y="0"/>
                <a:ext cx="6918594" cy="1211501"/>
              </a:xfrm>
              <a:custGeom>
                <a:rect l="0" t="0" r="0" b="0"/>
                <a:pathLst>
                  <a:path w="10895" h="1907">
                    <a:moveTo>
                      <a:pt x="0" y="0"/>
                    </a:moveTo>
                    <a:lnTo>
                      <a:pt x="10895" y="0"/>
                    </a:lnTo>
                    <a:lnTo>
                      <a:pt x="10895" y="1907"/>
                    </a:lnTo>
                    <a:lnTo>
                      <a:pt x="0" y="1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0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5" name="path"/>
              <p:cNvSpPr/>
              <p:nvPr/>
            </p:nvSpPr>
            <p:spPr>
              <a:xfrm>
                <a:off x="0" y="0"/>
                <a:ext cx="1922775" cy="1612593"/>
              </a:xfrm>
              <a:custGeom>
                <a:rect l="0" t="0" r="0" b="0"/>
                <a:pathLst>
                  <a:path w="3027" h="2539">
                    <a:moveTo>
                      <a:pt x="0" y="0"/>
                    </a:moveTo>
                    <a:lnTo>
                      <a:pt x="3027" y="0"/>
                    </a:lnTo>
                    <a:lnTo>
                      <a:pt x="3027" y="2539"/>
                    </a:lnTo>
                    <a:lnTo>
                      <a:pt x="0" y="25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6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6" name="path"/>
              <p:cNvSpPr/>
              <p:nvPr/>
            </p:nvSpPr>
            <p:spPr>
              <a:xfrm>
                <a:off x="0" y="1612598"/>
                <a:ext cx="6918594" cy="1211501"/>
              </a:xfrm>
              <a:custGeom>
                <a:rect l="0" t="0" r="0" b="0"/>
                <a:pathLst>
                  <a:path w="10895" h="1907">
                    <a:moveTo>
                      <a:pt x="0" y="0"/>
                    </a:moveTo>
                    <a:lnTo>
                      <a:pt x="10895" y="0"/>
                    </a:lnTo>
                    <a:lnTo>
                      <a:pt x="10895" y="1907"/>
                    </a:lnTo>
                    <a:lnTo>
                      <a:pt x="0" y="1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0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7" name="path"/>
              <p:cNvSpPr/>
              <p:nvPr/>
            </p:nvSpPr>
            <p:spPr>
              <a:xfrm>
                <a:off x="6360064" y="1412050"/>
                <a:ext cx="1922777" cy="1612593"/>
              </a:xfrm>
              <a:custGeom>
                <a:rect l="0" t="0" r="0" b="0"/>
                <a:pathLst>
                  <a:path w="3027" h="2539">
                    <a:moveTo>
                      <a:pt x="0" y="0"/>
                    </a:moveTo>
                    <a:lnTo>
                      <a:pt x="3027" y="0"/>
                    </a:lnTo>
                    <a:lnTo>
                      <a:pt x="3027" y="2539"/>
                    </a:lnTo>
                    <a:lnTo>
                      <a:pt x="0" y="25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6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8" name="path"/>
              <p:cNvSpPr/>
              <p:nvPr/>
            </p:nvSpPr>
            <p:spPr>
              <a:xfrm>
                <a:off x="1364246" y="3225192"/>
                <a:ext cx="6918594" cy="1211501"/>
              </a:xfrm>
              <a:custGeom>
                <a:rect l="0" t="0" r="0" b="0"/>
                <a:pathLst>
                  <a:path w="10895" h="1907">
                    <a:moveTo>
                      <a:pt x="0" y="0"/>
                    </a:moveTo>
                    <a:lnTo>
                      <a:pt x="10895" y="0"/>
                    </a:lnTo>
                    <a:lnTo>
                      <a:pt x="10895" y="1907"/>
                    </a:lnTo>
                    <a:lnTo>
                      <a:pt x="0" y="1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0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9" name="path"/>
              <p:cNvSpPr/>
              <p:nvPr/>
            </p:nvSpPr>
            <p:spPr>
              <a:xfrm>
                <a:off x="0" y="2824096"/>
                <a:ext cx="1922775" cy="1612594"/>
              </a:xfrm>
              <a:custGeom>
                <a:rect l="0" t="0" r="0" b="0"/>
                <a:pathLst>
                  <a:path w="3027" h="2539">
                    <a:moveTo>
                      <a:pt x="0" y="0"/>
                    </a:moveTo>
                    <a:lnTo>
                      <a:pt x="3027" y="0"/>
                    </a:lnTo>
                    <a:lnTo>
                      <a:pt x="3027" y="2539"/>
                    </a:lnTo>
                    <a:lnTo>
                      <a:pt x="0" y="25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6FF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80" name="textbox 180"/>
            <p:cNvSpPr/>
            <p:nvPr/>
          </p:nvSpPr>
          <p:spPr>
            <a:xfrm>
              <a:off x="113725" y="372436"/>
              <a:ext cx="8082915" cy="3732529"/>
            </a:xfrm>
            <a:prstGeom prst="rect">
              <a:avLst/>
            </a:prstGeom>
          </p:spPr>
          <p:txBody>
            <a:bodyPr vert="horz" wrap="square"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rtl="0" eaLnBrk="0">
                <a:lnSpc>
                  <a:spcPct val="95826"/>
                </a:lnSpc>
              </a:pPr>
              <a:endParaRPr lang="Arial" altLang="Arial" sz="100"/>
            </a:p>
            <a:p>
              <a:pPr marL="1976774" indent="-190" algn="l" rtl="0" eaLnBrk="0">
                <a:lnSpc>
                  <a:spcPct val="105000"/>
                </a:lnSpc>
              </a:pPr>
              <a:r>
                <a:rPr sz="1500" spc="-1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在选择木门面板时，除了价格因素外，更注重产品的品质、外观和 </a:t>
              </a:r>
              <a:r>
                <a:rPr sz="1500" spc="-5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环保性能。</a:t>
              </a:r>
              <a:endParaRPr lang="Microsoft YaHei" altLang="Microsoft YaHei" sz="1500"/>
            </a:p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0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algn="l" rtl="0" eaLnBrk="0">
                <a:lnSpc>
                  <a:spcPct val="101000"/>
                </a:lnSpc>
              </a:pPr>
              <a:endParaRPr lang="Arial" altLang="Arial" sz="1000"/>
            </a:p>
            <a:p>
              <a:pPr marL="24320" algn="l" rtl="0" eaLnBrk="0">
                <a:lnSpc>
                  <a:spcPct val="83000"/>
                </a:lnSpc>
                <a:spcBef>
                  <a:spcPts val="460"/>
                </a:spcBef>
              </a:pPr>
              <a:r>
                <a:rPr sz="1500" spc="-1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网络和社交媒体成为消费者获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取信息和比较产品的重要渠道，品牌口碑和</a:t>
              </a:r>
              <a:endParaRPr lang="Microsoft YaHei" altLang="Microsoft YaHei" sz="1500"/>
            </a:p>
            <a:p>
              <a:pPr marL="12700" algn="l" rtl="0" eaLnBrk="0">
                <a:lnSpc>
                  <a:spcPts val="2159"/>
                </a:lnSpc>
              </a:pPr>
              <a:r>
                <a:rPr sz="1500" spc="-6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用户评价对消费者决策的影响力越来越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大。</a:t>
              </a:r>
              <a:endParaRPr lang="Microsoft YaHei" altLang="Microsoft YaHei" sz="15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1000"/>
                </a:lnSpc>
              </a:pPr>
              <a:endParaRPr lang="Arial" altLang="Arial" sz="1000"/>
            </a:p>
            <a:p>
              <a:pPr algn="l" rtl="0" eaLnBrk="0">
                <a:lnSpc>
                  <a:spcPct val="112000"/>
                </a:lnSpc>
              </a:pPr>
              <a:endParaRPr lang="Arial" altLang="Arial" sz="1000"/>
            </a:p>
            <a:p>
              <a:pPr algn="l" rtl="0" eaLnBrk="0">
                <a:lnSpc>
                  <a:spcPct val="125000"/>
                </a:lnSpc>
              </a:pPr>
              <a:endParaRPr lang="Arial" altLang="Arial" sz="300"/>
            </a:p>
            <a:p>
              <a:pPr marL="1934713" indent="-761" algn="l" rtl="0" eaLnBrk="0">
                <a:lnSpc>
                  <a:spcPct val="122000"/>
                </a:lnSpc>
                <a:spcBef>
                  <a:spcPts val="1"/>
                </a:spcBef>
              </a:pPr>
              <a:r>
                <a:rPr sz="1500" spc="-1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消费者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对个性化定制的需求越来越高，企业需提供多样化的产品选择和定 </a:t>
              </a:r>
              <a:r>
                <a:rPr sz="1500" spc="-3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制服务以满足消费者</a:t>
              </a:r>
              <a:r>
                <a:rPr sz="1500" spc="-2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需</a:t>
              </a:r>
              <a:r>
                <a:rPr sz="1500" spc="0">
                  <a:solidFill>
                    <a:srgbClr val="060001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求。</a:t>
              </a:r>
              <a:endParaRPr lang="Microsoft YaHei" altLang="Microsoft YaHei" sz="1500"/>
            </a:p>
          </p:txBody>
        </p:sp>
        <p:sp>
          <p:nvSpPr>
            <p:cNvPr id="181" name="path"/>
            <p:cNvSpPr/>
            <p:nvPr/>
          </p:nvSpPr>
          <p:spPr>
            <a:xfrm>
              <a:off x="566767" y="3216257"/>
              <a:ext cx="858831" cy="857519"/>
            </a:xfrm>
            <a:custGeom>
              <a:rect l="0" t="0" r="0" b="0"/>
              <a:pathLst>
                <a:path w="1352" h="1350">
                  <a:moveTo>
                    <a:pt x="363" y="862"/>
                  </a:moveTo>
                  <a:cubicBezTo>
                    <a:pt x="335" y="872"/>
                    <a:pt x="303" y="878"/>
                    <a:pt x="270" y="878"/>
                  </a:cubicBezTo>
                  <a:lnTo>
                    <a:pt x="270" y="878"/>
                  </a:lnTo>
                  <a:cubicBezTo>
                    <a:pt x="120" y="878"/>
                    <a:pt x="0" y="758"/>
                    <a:pt x="0" y="608"/>
                  </a:cubicBezTo>
                  <a:lnTo>
                    <a:pt x="0" y="608"/>
                  </a:lnTo>
                  <a:cubicBezTo>
                    <a:pt x="0" y="482"/>
                    <a:pt x="86" y="376"/>
                    <a:pt x="203" y="347"/>
                  </a:cubicBezTo>
                  <a:lnTo>
                    <a:pt x="203" y="347"/>
                  </a:lnTo>
                  <a:lnTo>
                    <a:pt x="205" y="346"/>
                  </a:lnTo>
                  <a:lnTo>
                    <a:pt x="205" y="337"/>
                  </a:lnTo>
                  <a:lnTo>
                    <a:pt x="205" y="337"/>
                  </a:lnTo>
                  <a:cubicBezTo>
                    <a:pt x="205" y="337"/>
                    <a:pt x="205" y="337"/>
                    <a:pt x="205" y="337"/>
                  </a:cubicBezTo>
                  <a:lnTo>
                    <a:pt x="205" y="337"/>
                  </a:lnTo>
                  <a:cubicBezTo>
                    <a:pt x="205" y="188"/>
                    <a:pt x="326" y="67"/>
                    <a:pt x="475" y="67"/>
                  </a:cubicBezTo>
                  <a:lnTo>
                    <a:pt x="475" y="67"/>
                  </a:lnTo>
                  <a:cubicBezTo>
                    <a:pt x="517" y="67"/>
                    <a:pt x="557" y="77"/>
                    <a:pt x="592" y="94"/>
                  </a:cubicBezTo>
                  <a:lnTo>
                    <a:pt x="592" y="94"/>
                  </a:lnTo>
                  <a:lnTo>
                    <a:pt x="591" y="93"/>
                  </a:lnTo>
                  <a:lnTo>
                    <a:pt x="591" y="93"/>
                  </a:lnTo>
                  <a:cubicBezTo>
                    <a:pt x="634" y="36"/>
                    <a:pt x="702" y="0"/>
                    <a:pt x="779" y="0"/>
                  </a:cubicBezTo>
                  <a:lnTo>
                    <a:pt x="779" y="0"/>
                  </a:lnTo>
                  <a:cubicBezTo>
                    <a:pt x="899" y="0"/>
                    <a:pt x="998" y="88"/>
                    <a:pt x="1013" y="204"/>
                  </a:cubicBezTo>
                  <a:lnTo>
                    <a:pt x="1013" y="204"/>
                  </a:lnTo>
                  <a:lnTo>
                    <a:pt x="1013" y="205"/>
                  </a:lnTo>
                  <a:lnTo>
                    <a:pt x="1013" y="205"/>
                  </a:lnTo>
                  <a:cubicBezTo>
                    <a:pt x="1083" y="219"/>
                    <a:pt x="1137" y="275"/>
                    <a:pt x="1148" y="345"/>
                  </a:cubicBezTo>
                  <a:lnTo>
                    <a:pt x="1148" y="345"/>
                  </a:lnTo>
                  <a:lnTo>
                    <a:pt x="1148" y="346"/>
                  </a:lnTo>
                  <a:lnTo>
                    <a:pt x="1148" y="346"/>
                  </a:lnTo>
                  <a:cubicBezTo>
                    <a:pt x="1266" y="376"/>
                    <a:pt x="1352" y="482"/>
                    <a:pt x="1352" y="607"/>
                  </a:cubicBezTo>
                  <a:lnTo>
                    <a:pt x="1352" y="607"/>
                  </a:lnTo>
                  <a:cubicBezTo>
                    <a:pt x="1352" y="756"/>
                    <a:pt x="1231" y="877"/>
                    <a:pt x="1082" y="877"/>
                  </a:cubicBezTo>
                  <a:lnTo>
                    <a:pt x="1082" y="877"/>
                  </a:lnTo>
                  <a:cubicBezTo>
                    <a:pt x="1040" y="877"/>
                    <a:pt x="1000" y="868"/>
                    <a:pt x="964" y="850"/>
                  </a:cubicBezTo>
                  <a:lnTo>
                    <a:pt x="964" y="850"/>
                  </a:lnTo>
                  <a:lnTo>
                    <a:pt x="966" y="851"/>
                  </a:lnTo>
                  <a:lnTo>
                    <a:pt x="966" y="851"/>
                  </a:lnTo>
                  <a:cubicBezTo>
                    <a:pt x="930" y="910"/>
                    <a:pt x="877" y="956"/>
                    <a:pt x="815" y="983"/>
                  </a:cubicBezTo>
                  <a:lnTo>
                    <a:pt x="815" y="983"/>
                  </a:lnTo>
                  <a:lnTo>
                    <a:pt x="813" y="984"/>
                  </a:lnTo>
                  <a:lnTo>
                    <a:pt x="813" y="1215"/>
                  </a:lnTo>
                  <a:lnTo>
                    <a:pt x="948" y="1282"/>
                  </a:lnTo>
                  <a:lnTo>
                    <a:pt x="948" y="1350"/>
                  </a:lnTo>
                  <a:lnTo>
                    <a:pt x="408" y="1350"/>
                  </a:lnTo>
                  <a:lnTo>
                    <a:pt x="408" y="1282"/>
                  </a:lnTo>
                  <a:lnTo>
                    <a:pt x="543" y="1215"/>
                  </a:lnTo>
                  <a:lnTo>
                    <a:pt x="543" y="1012"/>
                  </a:lnTo>
                  <a:lnTo>
                    <a:pt x="363" y="862"/>
                  </a:lnTo>
                  <a:lnTo>
                    <a:pt x="363" y="862"/>
                  </a:lnTo>
                  <a:close/>
                  <a:moveTo>
                    <a:pt x="340" y="675"/>
                  </a:moveTo>
                  <a:lnTo>
                    <a:pt x="543" y="877"/>
                  </a:lnTo>
                  <a:lnTo>
                    <a:pt x="543" y="675"/>
                  </a:lnTo>
                  <a:lnTo>
                    <a:pt x="340" y="67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2" name="path"/>
            <p:cNvSpPr/>
            <p:nvPr/>
          </p:nvSpPr>
          <p:spPr>
            <a:xfrm>
              <a:off x="6918594" y="1704373"/>
              <a:ext cx="857250" cy="857250"/>
            </a:xfrm>
            <a:custGeom>
              <a:rect l="0" t="0" r="0" b="0"/>
              <a:pathLst>
                <a:path w="1350" h="1350">
                  <a:moveTo>
                    <a:pt x="675" y="843"/>
                  </a:moveTo>
                  <a:cubicBezTo>
                    <a:pt x="675" y="750"/>
                    <a:pt x="750" y="675"/>
                    <a:pt x="843" y="675"/>
                  </a:cubicBezTo>
                  <a:lnTo>
                    <a:pt x="843" y="675"/>
                  </a:lnTo>
                  <a:cubicBezTo>
                    <a:pt x="936" y="675"/>
                    <a:pt x="1012" y="750"/>
                    <a:pt x="1012" y="843"/>
                  </a:cubicBezTo>
                  <a:lnTo>
                    <a:pt x="1012" y="843"/>
                  </a:lnTo>
                  <a:cubicBezTo>
                    <a:pt x="1012" y="936"/>
                    <a:pt x="936" y="1012"/>
                    <a:pt x="843" y="1012"/>
                  </a:cubicBezTo>
                  <a:lnTo>
                    <a:pt x="843" y="1012"/>
                  </a:lnTo>
                  <a:cubicBezTo>
                    <a:pt x="750" y="1012"/>
                    <a:pt x="675" y="936"/>
                    <a:pt x="675" y="843"/>
                  </a:cubicBezTo>
                  <a:moveTo>
                    <a:pt x="1181" y="337"/>
                  </a:moveTo>
                  <a:lnTo>
                    <a:pt x="1042" y="57"/>
                  </a:lnTo>
                  <a:lnTo>
                    <a:pt x="1042" y="57"/>
                  </a:lnTo>
                  <a:cubicBezTo>
                    <a:pt x="1031" y="23"/>
                    <a:pt x="999" y="0"/>
                    <a:pt x="962" y="0"/>
                  </a:cubicBezTo>
                  <a:lnTo>
                    <a:pt x="962" y="0"/>
                  </a:lnTo>
                  <a:lnTo>
                    <a:pt x="730" y="0"/>
                  </a:lnTo>
                  <a:lnTo>
                    <a:pt x="730" y="0"/>
                  </a:lnTo>
                  <a:cubicBezTo>
                    <a:pt x="693" y="0"/>
                    <a:pt x="661" y="24"/>
                    <a:pt x="650" y="58"/>
                  </a:cubicBezTo>
                  <a:lnTo>
                    <a:pt x="650" y="58"/>
                  </a:lnTo>
                  <a:lnTo>
                    <a:pt x="506" y="337"/>
                  </a:lnTo>
                  <a:lnTo>
                    <a:pt x="168" y="337"/>
                  </a:lnTo>
                  <a:lnTo>
                    <a:pt x="168" y="337"/>
                  </a:lnTo>
                  <a:cubicBezTo>
                    <a:pt x="75" y="337"/>
                    <a:pt x="0" y="413"/>
                    <a:pt x="0" y="506"/>
                  </a:cubicBezTo>
                  <a:lnTo>
                    <a:pt x="0" y="506"/>
                  </a:lnTo>
                  <a:lnTo>
                    <a:pt x="0" y="1350"/>
                  </a:lnTo>
                  <a:lnTo>
                    <a:pt x="1350" y="1350"/>
                  </a:lnTo>
                  <a:lnTo>
                    <a:pt x="1350" y="506"/>
                  </a:lnTo>
                  <a:lnTo>
                    <a:pt x="1350" y="506"/>
                  </a:lnTo>
                  <a:cubicBezTo>
                    <a:pt x="1350" y="413"/>
                    <a:pt x="1274" y="337"/>
                    <a:pt x="1181" y="337"/>
                  </a:cubicBezTo>
                  <a:moveTo>
                    <a:pt x="253" y="675"/>
                  </a:moveTo>
                  <a:cubicBezTo>
                    <a:pt x="206" y="675"/>
                    <a:pt x="168" y="637"/>
                    <a:pt x="168" y="590"/>
                  </a:cubicBezTo>
                  <a:lnTo>
                    <a:pt x="168" y="590"/>
                  </a:lnTo>
                  <a:cubicBezTo>
                    <a:pt x="168" y="544"/>
                    <a:pt x="206" y="506"/>
                    <a:pt x="253" y="506"/>
                  </a:cubicBezTo>
                  <a:lnTo>
                    <a:pt x="253" y="506"/>
                  </a:lnTo>
                  <a:cubicBezTo>
                    <a:pt x="299" y="506"/>
                    <a:pt x="337" y="544"/>
                    <a:pt x="337" y="590"/>
                  </a:cubicBezTo>
                  <a:lnTo>
                    <a:pt x="337" y="590"/>
                  </a:lnTo>
                  <a:cubicBezTo>
                    <a:pt x="337" y="637"/>
                    <a:pt x="299" y="675"/>
                    <a:pt x="253" y="675"/>
                  </a:cubicBezTo>
                  <a:moveTo>
                    <a:pt x="843" y="1181"/>
                  </a:moveTo>
                  <a:cubicBezTo>
                    <a:pt x="657" y="1181"/>
                    <a:pt x="506" y="1030"/>
                    <a:pt x="506" y="843"/>
                  </a:cubicBezTo>
                  <a:lnTo>
                    <a:pt x="506" y="843"/>
                  </a:lnTo>
                  <a:cubicBezTo>
                    <a:pt x="506" y="657"/>
                    <a:pt x="657" y="506"/>
                    <a:pt x="843" y="506"/>
                  </a:cubicBezTo>
                  <a:lnTo>
                    <a:pt x="843" y="506"/>
                  </a:lnTo>
                  <a:cubicBezTo>
                    <a:pt x="1030" y="506"/>
                    <a:pt x="1181" y="657"/>
                    <a:pt x="1181" y="843"/>
                  </a:cubicBezTo>
                  <a:lnTo>
                    <a:pt x="1181" y="843"/>
                  </a:lnTo>
                  <a:cubicBezTo>
                    <a:pt x="1181" y="1030"/>
                    <a:pt x="1030" y="1181"/>
                    <a:pt x="843" y="118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3" name="path"/>
            <p:cNvSpPr/>
            <p:nvPr/>
          </p:nvSpPr>
          <p:spPr>
            <a:xfrm>
              <a:off x="520331" y="351394"/>
              <a:ext cx="843914" cy="860107"/>
            </a:xfrm>
            <a:custGeom>
              <a:rect l="0" t="0" r="0" b="0"/>
              <a:pathLst>
                <a:path w="1328" h="1354">
                  <a:moveTo>
                    <a:pt x="1270" y="569"/>
                  </a:moveTo>
                  <a:cubicBezTo>
                    <a:pt x="1309" y="588"/>
                    <a:pt x="1328" y="628"/>
                    <a:pt x="1328" y="667"/>
                  </a:cubicBezTo>
                  <a:lnTo>
                    <a:pt x="1328" y="667"/>
                  </a:lnTo>
                  <a:cubicBezTo>
                    <a:pt x="1328" y="1236"/>
                    <a:pt x="1328" y="1236"/>
                    <a:pt x="1328" y="1236"/>
                  </a:cubicBezTo>
                  <a:lnTo>
                    <a:pt x="1328" y="1236"/>
                  </a:lnTo>
                  <a:cubicBezTo>
                    <a:pt x="1328" y="1295"/>
                    <a:pt x="1270" y="1354"/>
                    <a:pt x="1192" y="1354"/>
                  </a:cubicBezTo>
                  <a:lnTo>
                    <a:pt x="1192" y="1354"/>
                  </a:lnTo>
                  <a:cubicBezTo>
                    <a:pt x="136" y="1354"/>
                    <a:pt x="136" y="1354"/>
                    <a:pt x="136" y="1354"/>
                  </a:cubicBezTo>
                  <a:lnTo>
                    <a:pt x="136" y="1354"/>
                  </a:lnTo>
                  <a:cubicBezTo>
                    <a:pt x="58" y="1354"/>
                    <a:pt x="0" y="1295"/>
                    <a:pt x="0" y="1236"/>
                  </a:cubicBezTo>
                  <a:lnTo>
                    <a:pt x="0" y="1236"/>
                  </a:lnTo>
                  <a:cubicBezTo>
                    <a:pt x="0" y="667"/>
                    <a:pt x="0" y="667"/>
                    <a:pt x="0" y="667"/>
                  </a:cubicBezTo>
                  <a:lnTo>
                    <a:pt x="0" y="667"/>
                  </a:lnTo>
                  <a:cubicBezTo>
                    <a:pt x="0" y="647"/>
                    <a:pt x="19" y="608"/>
                    <a:pt x="39" y="588"/>
                  </a:cubicBezTo>
                  <a:lnTo>
                    <a:pt x="39" y="588"/>
                  </a:lnTo>
                  <a:cubicBezTo>
                    <a:pt x="39" y="588"/>
                    <a:pt x="39" y="588"/>
                    <a:pt x="39" y="588"/>
                  </a:cubicBezTo>
                  <a:lnTo>
                    <a:pt x="39" y="588"/>
                  </a:lnTo>
                  <a:cubicBezTo>
                    <a:pt x="39" y="588"/>
                    <a:pt x="39" y="588"/>
                    <a:pt x="39" y="588"/>
                  </a:cubicBezTo>
                  <a:lnTo>
                    <a:pt x="39" y="588"/>
                  </a:lnTo>
                  <a:cubicBezTo>
                    <a:pt x="39" y="569"/>
                    <a:pt x="39" y="569"/>
                    <a:pt x="39" y="569"/>
                  </a:cubicBezTo>
                  <a:lnTo>
                    <a:pt x="39" y="569"/>
                  </a:lnTo>
                  <a:cubicBezTo>
                    <a:pt x="586" y="39"/>
                    <a:pt x="586" y="39"/>
                    <a:pt x="586" y="39"/>
                  </a:cubicBezTo>
                  <a:lnTo>
                    <a:pt x="586" y="39"/>
                  </a:lnTo>
                  <a:cubicBezTo>
                    <a:pt x="644" y="0"/>
                    <a:pt x="684" y="0"/>
                    <a:pt x="742" y="39"/>
                  </a:cubicBezTo>
                  <a:lnTo>
                    <a:pt x="742" y="39"/>
                  </a:lnTo>
                  <a:cubicBezTo>
                    <a:pt x="1270" y="569"/>
                    <a:pt x="1270" y="569"/>
                    <a:pt x="1270" y="569"/>
                  </a:cubicBezTo>
                  <a:moveTo>
                    <a:pt x="234" y="431"/>
                  </a:moveTo>
                  <a:cubicBezTo>
                    <a:pt x="234" y="765"/>
                    <a:pt x="234" y="765"/>
                    <a:pt x="234" y="765"/>
                  </a:cubicBezTo>
                  <a:lnTo>
                    <a:pt x="234" y="765"/>
                  </a:lnTo>
                  <a:cubicBezTo>
                    <a:pt x="664" y="1099"/>
                    <a:pt x="664" y="1099"/>
                    <a:pt x="664" y="1099"/>
                  </a:cubicBezTo>
                  <a:lnTo>
                    <a:pt x="664" y="1099"/>
                  </a:lnTo>
                  <a:cubicBezTo>
                    <a:pt x="1074" y="785"/>
                    <a:pt x="1074" y="785"/>
                    <a:pt x="1074" y="785"/>
                  </a:cubicBezTo>
                  <a:lnTo>
                    <a:pt x="1074" y="785"/>
                  </a:lnTo>
                  <a:cubicBezTo>
                    <a:pt x="1074" y="431"/>
                    <a:pt x="1074" y="431"/>
                    <a:pt x="1074" y="431"/>
                  </a:cubicBezTo>
                  <a:lnTo>
                    <a:pt x="1074" y="431"/>
                  </a:lnTo>
                  <a:cubicBezTo>
                    <a:pt x="234" y="431"/>
                    <a:pt x="234" y="431"/>
                    <a:pt x="234" y="431"/>
                  </a:cubicBezTo>
                  <a:moveTo>
                    <a:pt x="371" y="510"/>
                  </a:moveTo>
                  <a:cubicBezTo>
                    <a:pt x="371" y="569"/>
                    <a:pt x="371" y="569"/>
                    <a:pt x="371" y="569"/>
                  </a:cubicBezTo>
                  <a:lnTo>
                    <a:pt x="371" y="569"/>
                  </a:lnTo>
                  <a:cubicBezTo>
                    <a:pt x="938" y="569"/>
                    <a:pt x="938" y="569"/>
                    <a:pt x="938" y="569"/>
                  </a:cubicBezTo>
                  <a:lnTo>
                    <a:pt x="938" y="569"/>
                  </a:lnTo>
                  <a:cubicBezTo>
                    <a:pt x="938" y="510"/>
                    <a:pt x="938" y="510"/>
                    <a:pt x="938" y="510"/>
                  </a:cubicBezTo>
                  <a:lnTo>
                    <a:pt x="938" y="510"/>
                  </a:lnTo>
                  <a:cubicBezTo>
                    <a:pt x="371" y="510"/>
                    <a:pt x="371" y="510"/>
                    <a:pt x="371" y="510"/>
                  </a:cubicBezTo>
                  <a:moveTo>
                    <a:pt x="371" y="745"/>
                  </a:moveTo>
                  <a:cubicBezTo>
                    <a:pt x="371" y="804"/>
                    <a:pt x="371" y="804"/>
                    <a:pt x="371" y="804"/>
                  </a:cubicBezTo>
                  <a:lnTo>
                    <a:pt x="371" y="804"/>
                  </a:lnTo>
                  <a:cubicBezTo>
                    <a:pt x="938" y="804"/>
                    <a:pt x="938" y="804"/>
                    <a:pt x="938" y="804"/>
                  </a:cubicBezTo>
                  <a:lnTo>
                    <a:pt x="938" y="804"/>
                  </a:lnTo>
                  <a:cubicBezTo>
                    <a:pt x="938" y="745"/>
                    <a:pt x="938" y="745"/>
                    <a:pt x="938" y="745"/>
                  </a:cubicBezTo>
                  <a:lnTo>
                    <a:pt x="938" y="745"/>
                  </a:lnTo>
                  <a:cubicBezTo>
                    <a:pt x="371" y="745"/>
                    <a:pt x="371" y="745"/>
                    <a:pt x="371" y="745"/>
                  </a:cubicBezTo>
                  <a:moveTo>
                    <a:pt x="371" y="628"/>
                  </a:moveTo>
                  <a:cubicBezTo>
                    <a:pt x="371" y="687"/>
                    <a:pt x="371" y="687"/>
                    <a:pt x="371" y="687"/>
                  </a:cubicBezTo>
                  <a:lnTo>
                    <a:pt x="371" y="687"/>
                  </a:lnTo>
                  <a:cubicBezTo>
                    <a:pt x="938" y="687"/>
                    <a:pt x="938" y="687"/>
                    <a:pt x="938" y="687"/>
                  </a:cubicBezTo>
                  <a:lnTo>
                    <a:pt x="938" y="687"/>
                  </a:lnTo>
                  <a:cubicBezTo>
                    <a:pt x="938" y="628"/>
                    <a:pt x="938" y="628"/>
                    <a:pt x="938" y="628"/>
                  </a:cubicBezTo>
                  <a:lnTo>
                    <a:pt x="938" y="628"/>
                  </a:lnTo>
                  <a:cubicBezTo>
                    <a:pt x="371" y="628"/>
                    <a:pt x="371" y="628"/>
                    <a:pt x="371" y="628"/>
                  </a:cubicBezTo>
                  <a:moveTo>
                    <a:pt x="156" y="1275"/>
                  </a:moveTo>
                  <a:cubicBezTo>
                    <a:pt x="410" y="1020"/>
                    <a:pt x="410" y="1020"/>
                    <a:pt x="410" y="1020"/>
                  </a:cubicBezTo>
                  <a:lnTo>
                    <a:pt x="410" y="1020"/>
                  </a:lnTo>
                  <a:cubicBezTo>
                    <a:pt x="429" y="1020"/>
                    <a:pt x="429" y="1001"/>
                    <a:pt x="410" y="981"/>
                  </a:cubicBezTo>
                  <a:lnTo>
                    <a:pt x="410" y="981"/>
                  </a:lnTo>
                  <a:cubicBezTo>
                    <a:pt x="410" y="961"/>
                    <a:pt x="390" y="961"/>
                    <a:pt x="371" y="981"/>
                  </a:cubicBezTo>
                  <a:lnTo>
                    <a:pt x="371" y="981"/>
                  </a:lnTo>
                  <a:cubicBezTo>
                    <a:pt x="117" y="1236"/>
                    <a:pt x="117" y="1236"/>
                    <a:pt x="117" y="1236"/>
                  </a:cubicBezTo>
                  <a:lnTo>
                    <a:pt x="117" y="1236"/>
                  </a:lnTo>
                  <a:cubicBezTo>
                    <a:pt x="97" y="1256"/>
                    <a:pt x="97" y="1256"/>
                    <a:pt x="117" y="1275"/>
                  </a:cubicBezTo>
                  <a:lnTo>
                    <a:pt x="117" y="1275"/>
                  </a:lnTo>
                  <a:cubicBezTo>
                    <a:pt x="117" y="1295"/>
                    <a:pt x="136" y="1295"/>
                    <a:pt x="156" y="1275"/>
                  </a:cubicBezTo>
                  <a:moveTo>
                    <a:pt x="1231" y="1236"/>
                  </a:moveTo>
                  <a:cubicBezTo>
                    <a:pt x="977" y="981"/>
                    <a:pt x="977" y="981"/>
                    <a:pt x="977" y="981"/>
                  </a:cubicBezTo>
                  <a:lnTo>
                    <a:pt x="977" y="981"/>
                  </a:lnTo>
                  <a:cubicBezTo>
                    <a:pt x="957" y="961"/>
                    <a:pt x="938" y="961"/>
                    <a:pt x="938" y="981"/>
                  </a:cubicBezTo>
                  <a:lnTo>
                    <a:pt x="938" y="981"/>
                  </a:lnTo>
                  <a:cubicBezTo>
                    <a:pt x="918" y="1001"/>
                    <a:pt x="918" y="1020"/>
                    <a:pt x="938" y="1020"/>
                  </a:cubicBezTo>
                  <a:lnTo>
                    <a:pt x="938" y="1020"/>
                  </a:lnTo>
                  <a:cubicBezTo>
                    <a:pt x="1192" y="1275"/>
                    <a:pt x="1192" y="1275"/>
                    <a:pt x="1192" y="1275"/>
                  </a:cubicBezTo>
                  <a:lnTo>
                    <a:pt x="1192" y="1275"/>
                  </a:lnTo>
                  <a:cubicBezTo>
                    <a:pt x="1211" y="1295"/>
                    <a:pt x="1231" y="1295"/>
                    <a:pt x="1250" y="1275"/>
                  </a:cubicBezTo>
                  <a:lnTo>
                    <a:pt x="1250" y="1275"/>
                  </a:lnTo>
                  <a:cubicBezTo>
                    <a:pt x="1250" y="1256"/>
                    <a:pt x="1250" y="1256"/>
                    <a:pt x="1231" y="123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84" name="textbox 184"/>
          <p:cNvSpPr/>
          <p:nvPr/>
        </p:nvSpPr>
        <p:spPr>
          <a:xfrm>
            <a:off x="442263" y="318468"/>
            <a:ext cx="3456304" cy="502919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21000"/>
              </a:lnSpc>
            </a:pPr>
            <a:endParaRPr lang="Arial" altLang="Arial" sz="400"/>
          </a:p>
          <a:p>
            <a:pPr marL="528275" algn="l" rtl="0" eaLnBrk="0">
              <a:lnSpc>
                <a:spcPct val="90000"/>
              </a:lnSpc>
              <a:spcBef>
                <a:spcPts val="2"/>
              </a:spcBef>
              <a:tabLst>
                <a:tab pos="781684"/>
              </a:tabLst>
            </a:pPr>
            <a:r>
              <a:rPr sz="3000" spc="0"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3000" spc="-1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消费者行</a:t>
            </a:r>
            <a:r>
              <a:rPr sz="3000" spc="0">
                <a:ln w="6350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00B6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为分析</a:t>
            </a:r>
            <a:endParaRPr lang="Microsoft YaHei" altLang="Microsoft YaHei" sz="3000"/>
          </a:p>
        </p:txBody>
      </p:sp>
      <p:grpSp>
        <p:nvGrpSpPr>
          <p:cNvPr id="46" name="group 46"/>
          <p:cNvGrpSpPr/>
          <p:nvPr/>
        </p:nvGrpSpPr>
        <p:grpSpPr>
          <a:xfrm rot="21600000">
            <a:off x="454963" y="331168"/>
            <a:ext cx="515575" cy="439820"/>
            <a:chExt cx="515575" cy="439820"/>
          </a:xfrm>
        </p:grpSpPr>
        <p:sp>
          <p:nvSpPr>
            <p:cNvPr id="185" name="path"/>
            <p:cNvSpPr/>
            <p:nvPr/>
          </p:nvSpPr>
          <p:spPr>
            <a:xfrm>
              <a:off x="0" y="0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6" name="path"/>
            <p:cNvSpPr/>
            <p:nvPr/>
          </p:nvSpPr>
          <p:spPr>
            <a:xfrm>
              <a:off x="120085" y="6574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path"/>
            <p:cNvSpPr/>
            <p:nvPr/>
          </p:nvSpPr>
          <p:spPr>
            <a:xfrm>
              <a:off x="234161" y="8291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lnTo>
                    <a:pt x="58" y="117"/>
                  </a:ln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path"/>
            <p:cNvSpPr/>
            <p:nvPr/>
          </p:nvSpPr>
          <p:spPr>
            <a:xfrm>
              <a:off x="344804" y="17261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path"/>
            <p:cNvSpPr/>
            <p:nvPr/>
          </p:nvSpPr>
          <p:spPr>
            <a:xfrm>
              <a:off x="449981" y="13128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path"/>
            <p:cNvSpPr/>
            <p:nvPr/>
          </p:nvSpPr>
          <p:spPr>
            <a:xfrm>
              <a:off x="0" y="117773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120085" y="124348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234161" y="126064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path"/>
            <p:cNvSpPr/>
            <p:nvPr/>
          </p:nvSpPr>
          <p:spPr>
            <a:xfrm>
              <a:off x="344804" y="135034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4" name="path"/>
            <p:cNvSpPr/>
            <p:nvPr/>
          </p:nvSpPr>
          <p:spPr>
            <a:xfrm>
              <a:off x="449981" y="130901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path"/>
            <p:cNvSpPr/>
            <p:nvPr/>
          </p:nvSpPr>
          <p:spPr>
            <a:xfrm>
              <a:off x="0" y="235546"/>
              <a:ext cx="84147" cy="84146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6" name="path"/>
            <p:cNvSpPr/>
            <p:nvPr/>
          </p:nvSpPr>
          <p:spPr>
            <a:xfrm>
              <a:off x="120085" y="242122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path"/>
            <p:cNvSpPr/>
            <p:nvPr/>
          </p:nvSpPr>
          <p:spPr>
            <a:xfrm>
              <a:off x="234161" y="243838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8" name="path"/>
            <p:cNvSpPr/>
            <p:nvPr/>
          </p:nvSpPr>
          <p:spPr>
            <a:xfrm>
              <a:off x="344804" y="252808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9" name="path"/>
            <p:cNvSpPr/>
            <p:nvPr/>
          </p:nvSpPr>
          <p:spPr>
            <a:xfrm>
              <a:off x="449981" y="248675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0" name="path"/>
            <p:cNvSpPr/>
            <p:nvPr/>
          </p:nvSpPr>
          <p:spPr>
            <a:xfrm>
              <a:off x="0" y="353320"/>
              <a:ext cx="84147" cy="84147"/>
            </a:xfrm>
            <a:custGeom>
              <a:rect l="0" t="0" r="0" b="0"/>
              <a:pathLst>
                <a:path w="132" h="132">
                  <a:moveTo>
                    <a:pt x="0" y="66"/>
                  </a:moveTo>
                  <a:cubicBezTo>
                    <a:pt x="0" y="29"/>
                    <a:pt x="29" y="0"/>
                    <a:pt x="66" y="0"/>
                  </a:cubicBez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cubicBezTo>
                    <a:pt x="102" y="0"/>
                    <a:pt x="132" y="29"/>
                    <a:pt x="132" y="66"/>
                  </a:cubicBezTo>
                  <a:lnTo>
                    <a:pt x="132" y="66"/>
                  </a:lnTo>
                  <a:cubicBezTo>
                    <a:pt x="132" y="66"/>
                    <a:pt x="132" y="66"/>
                    <a:pt x="132" y="66"/>
                  </a:cubicBez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cubicBezTo>
                    <a:pt x="132" y="102"/>
                    <a:pt x="102" y="132"/>
                    <a:pt x="66" y="132"/>
                  </a:cubicBezTo>
                  <a:lnTo>
                    <a:pt x="66" y="132"/>
                  </a:lnTo>
                  <a:cubicBezTo>
                    <a:pt x="29" y="132"/>
                    <a:pt x="0" y="102"/>
                    <a:pt x="0" y="66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00B6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120085" y="359895"/>
              <a:ext cx="78137" cy="78137"/>
            </a:xfrm>
            <a:custGeom>
              <a:rect l="0" t="0" r="0" b="0"/>
              <a:pathLst>
                <a:path w="123" h="123">
                  <a:moveTo>
                    <a:pt x="0" y="61"/>
                  </a:moveTo>
                  <a:cubicBezTo>
                    <a:pt x="0" y="27"/>
                    <a:pt x="27" y="0"/>
                    <a:pt x="61" y="0"/>
                  </a:cubicBez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ubicBezTo>
                    <a:pt x="95" y="0"/>
                    <a:pt x="123" y="27"/>
                    <a:pt x="123" y="61"/>
                  </a:cubicBezTo>
                  <a:lnTo>
                    <a:pt x="123" y="61"/>
                  </a:lnTo>
                  <a:cubicBezTo>
                    <a:pt x="123" y="61"/>
                    <a:pt x="123" y="61"/>
                    <a:pt x="123" y="61"/>
                  </a:cubicBez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cubicBezTo>
                    <a:pt x="123" y="95"/>
                    <a:pt x="95" y="123"/>
                    <a:pt x="61" y="123"/>
                  </a:cubicBez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cubicBezTo>
                    <a:pt x="27" y="123"/>
                    <a:pt x="0" y="95"/>
                    <a:pt x="0" y="61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00B6FF">
                <a:alpha val="8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234161" y="361612"/>
              <a:ext cx="74704" cy="74703"/>
            </a:xfrm>
            <a:custGeom>
              <a:rect l="0" t="0" r="0" b="0"/>
              <a:pathLst>
                <a:path w="117" h="117">
                  <a:moveTo>
                    <a:pt x="0" y="58"/>
                  </a:moveTo>
                  <a:cubicBezTo>
                    <a:pt x="0" y="26"/>
                    <a:pt x="26" y="0"/>
                    <a:pt x="58" y="0"/>
                  </a:cubicBez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91" y="0"/>
                    <a:pt x="117" y="26"/>
                    <a:pt x="117" y="58"/>
                  </a:cubicBezTo>
                  <a:lnTo>
                    <a:pt x="117" y="58"/>
                  </a:lnTo>
                  <a:cubicBezTo>
                    <a:pt x="117" y="58"/>
                    <a:pt x="117" y="58"/>
                    <a:pt x="117" y="58"/>
                  </a:cubicBezTo>
                  <a:lnTo>
                    <a:pt x="117" y="58"/>
                  </a:lnTo>
                  <a:lnTo>
                    <a:pt x="117" y="58"/>
                  </a:lnTo>
                  <a:lnTo>
                    <a:pt x="117" y="58"/>
                  </a:lnTo>
                  <a:cubicBezTo>
                    <a:pt x="117" y="91"/>
                    <a:pt x="91" y="117"/>
                    <a:pt x="58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B6FF">
                <a:alpha val="6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3" name="path"/>
            <p:cNvSpPr/>
            <p:nvPr/>
          </p:nvSpPr>
          <p:spPr>
            <a:xfrm>
              <a:off x="344804" y="370582"/>
              <a:ext cx="69238" cy="69238"/>
            </a:xfrm>
            <a:custGeom>
              <a:rect l="0" t="0" r="0" b="0"/>
              <a:pathLst>
                <a:path w="109" h="109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cubicBezTo>
                    <a:pt x="84" y="0"/>
                    <a:pt x="109" y="24"/>
                    <a:pt x="109" y="54"/>
                  </a:cubicBezTo>
                  <a:lnTo>
                    <a:pt x="109" y="54"/>
                  </a:lnTo>
                  <a:cubicBezTo>
                    <a:pt x="109" y="54"/>
                    <a:pt x="109" y="54"/>
                    <a:pt x="109" y="54"/>
                  </a:cubicBezTo>
                  <a:lnTo>
                    <a:pt x="109" y="54"/>
                  </a:lnTo>
                  <a:lnTo>
                    <a:pt x="109" y="54"/>
                  </a:lnTo>
                  <a:lnTo>
                    <a:pt x="109" y="54"/>
                  </a:lnTo>
                  <a:cubicBezTo>
                    <a:pt x="109" y="84"/>
                    <a:pt x="84" y="109"/>
                    <a:pt x="54" y="109"/>
                  </a:cubicBezTo>
                  <a:lnTo>
                    <a:pt x="54" y="109"/>
                  </a:lnTo>
                  <a:lnTo>
                    <a:pt x="54" y="109"/>
                  </a:lnTo>
                  <a:lnTo>
                    <a:pt x="54" y="109"/>
                  </a:lnTo>
                  <a:cubicBezTo>
                    <a:pt x="24" y="109"/>
                    <a:pt x="0" y="84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B6FF">
                <a:alpha val="4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4" name="path"/>
            <p:cNvSpPr/>
            <p:nvPr/>
          </p:nvSpPr>
          <p:spPr>
            <a:xfrm>
              <a:off x="449981" y="366449"/>
              <a:ext cx="65594" cy="65594"/>
            </a:xfrm>
            <a:custGeom>
              <a:rect l="0" t="0" r="0" b="0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ubicBezTo>
                    <a:pt x="80" y="0"/>
                    <a:pt x="103" y="23"/>
                    <a:pt x="103" y="51"/>
                  </a:cubicBezTo>
                  <a:lnTo>
                    <a:pt x="103" y="51"/>
                  </a:lnTo>
                  <a:cubicBezTo>
                    <a:pt x="103" y="51"/>
                    <a:pt x="103" y="51"/>
                    <a:pt x="103" y="51"/>
                  </a:cubicBezTo>
                  <a:lnTo>
                    <a:pt x="103" y="51"/>
                  </a:lnTo>
                  <a:lnTo>
                    <a:pt x="103" y="51"/>
                  </a:lnTo>
                  <a:lnTo>
                    <a:pt x="103" y="51"/>
                  </a:lnTo>
                  <a:cubicBezTo>
                    <a:pt x="103" y="80"/>
                    <a:pt x="80" y="103"/>
                    <a:pt x="51" y="103"/>
                  </a:cubicBezTo>
                  <a:lnTo>
                    <a:pt x="51" y="103"/>
                  </a:lnTo>
                  <a:lnTo>
                    <a:pt x="51" y="103"/>
                  </a:lnTo>
                  <a:lnTo>
                    <a:pt x="51" y="103"/>
                  </a:lnTo>
                  <a:cubicBezTo>
                    <a:pt x="23" y="103"/>
                    <a:pt x="0" y="80"/>
                    <a:pt x="0" y="51"/>
                  </a:cubicBezTo>
                  <a:lnTo>
                    <a:pt x="0" y="51"/>
                  </a:lnTo>
                  <a:close/>
                </a:path>
              </a:pathLst>
            </a:custGeom>
            <a:solidFill>
              <a:srgbClr val="00B6FF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" name="picture 2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06" name="textbox 206"/>
          <p:cNvSpPr/>
          <p:nvPr/>
        </p:nvSpPr>
        <p:spPr>
          <a:xfrm>
            <a:off x="1327600" y="1727459"/>
            <a:ext cx="3905250" cy="1934845"/>
          </a:xfrm>
          <a:prstGeom prst="rect">
            <a:avLst/>
          </a:prstGeom>
        </p:spPr>
        <p:txBody>
          <a:bodyPr vert="horz" wrap="square"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>
              <a:lnSpc>
                <a:spcPct val="118000"/>
              </a:lnSpc>
            </a:pPr>
            <a:endParaRPr lang="Arial" altLang="Arial" sz="100"/>
          </a:p>
          <a:p>
            <a:pPr marL="42818" algn="l" rtl="0" eaLnBrk="0">
              <a:lnSpc>
                <a:spcPct val="85000"/>
              </a:lnSpc>
              <a:spcBef>
                <a:spcPts val="1"/>
              </a:spcBef>
            </a:pPr>
            <a:r>
              <a:rPr sz="7600" spc="12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7600" spc="100">
                <a:ln w="22225" cap="flat" cmpd="sng">
                  <a:solidFill>
                    <a:srgbClr val="000000">
                      <a:alpha val="100000"/>
                    </a:srgbClr>
                  </a:solidFill>
                  <a:miter lim="0"/>
                </a:ln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lang="Microsoft YaHei" altLang="Microsoft YaHei" sz="7600"/>
          </a:p>
          <a:p>
            <a:pPr algn="l" rtl="0" eaLnBrk="0">
              <a:lnSpc>
                <a:spcPct val="158000"/>
              </a:lnSpc>
            </a:pPr>
            <a:endParaRPr lang="Arial" altLang="Arial" sz="1000"/>
          </a:p>
          <a:p>
            <a:pPr algn="l" rtl="0" eaLnBrk="0">
              <a:lnSpc>
                <a:spcPct val="106000"/>
              </a:lnSpc>
            </a:pPr>
            <a:endParaRPr lang="Arial" altLang="Arial" sz="900"/>
          </a:p>
          <a:p>
            <a:pPr marL="12700" algn="l" rtl="0" eaLnBrk="0">
              <a:lnSpc>
                <a:spcPct val="92000"/>
              </a:lnSpc>
              <a:spcBef>
                <a:spcPts val="2"/>
              </a:spcBef>
            </a:pPr>
            <a:r>
              <a:rPr sz="3800" spc="20"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木门面板市场趋</a:t>
            </a:r>
            <a:r>
              <a:rPr sz="3800" spc="0">
                <a:solidFill>
                  <a:srgbClr val="27DFF4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lang="Microsoft YaHei" altLang="Microsoft YaHei" sz="38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https://d.book118.com/966224224123010100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2024-09-24T14:35:32.132</cp:lastPrinted>
  <dcterms:created xsi:type="dcterms:W3CDTF">2024-09-24T06:35:32Z</dcterms:created>
  <dcterms:modified xsi:type="dcterms:W3CDTF">2024-09-24T06:35:33Z</dcterms:modified>
</cp:coreProperties>
</file>