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7F78D-9383-43EF-8E8E-D6AB302EB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3756F-7151-4666-AC38-6C81AF977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0F0A6-7220-4594-9290-37F9B7E87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C73C8-BB06-4C70-A537-57185BE0A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F31E4-545E-4D2F-8937-8B75B5793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2D67D-39BB-4C47-B12D-932B4909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8A779-0E9C-4B12-AE1F-24C450562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02B88-4632-4E91-A47B-D9C3FCC69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AA719-EC7B-4C36-929C-3B74D414C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DE38E-29C7-4DBB-A55E-B75A46B3C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B2C90-E6DF-47B5-B878-47A6ABC4E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24225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胰岛素注射并发症的预防及处理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出血和皮下脂肪增生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低血糖反应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胰岛素抵抗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注射部位疼痛和麻木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技术错误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其他并发症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出血和皮下脂肪增生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6489" b="2648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选择合适的注射部位，避免在皮肤破损、炎症、硬结、瘢痕等部位注射；注射前充分排气；拔针后立即压迫注射部位3-5分钟。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轻微出血无需特殊处理，可自行停止；出血较多或形成血肿时，可采用冷敷或压迫止血；若出血不止或形成血肿较大，应及时就医。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避免在同一部位反复注射；选择合适的注射深度，避免过浅导致皮下脂肪增生；定期更换注射部位。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轻微的皮下脂肪增生无需特殊处理，可随时间逐渐消退；若增生明显或影响外观，可采用局部按摩、热敷等方法促进消退；若增生严重或影响生活质量，可考虑手术治疗。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皮下脂肪增生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低血糖反应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患者感到明显饥饿，伴随心慌、出汗、面色苍白等。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饥饿感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00" r="152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患者可能出现注意力不集中、头晕、头痛等症状。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严重低血糖时，患者可能出现意识障碍，甚至昏迷。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49" r="170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359" r="735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患者应按照医生建议的剂量和时间进行胰岛素注射，避免过量或不足。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定时定量注射胰岛素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注射胰岛素后，患者应定时进食，避免长时间空腹导致低血糖。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患者应随身携带糖果或饼干等高糖食物，以备不时之需。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随身携带糖果或饼干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如果发现低血糖症状，应及时就医，接受医生的治疗和建议。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及时就医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注射部位出现瘙痒、红肿、荨麻疹等皮肤过敏症状。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皮肤过敏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出现呼吸困难、喘息、胸闷等呼吸系统过敏症状。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呼吸系统过敏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出现全身性过敏症状，如头晕、心悸、出汗等，严重者可出现过敏性休克。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全身过敏反应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https://d.book118.com/966224225004010033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2024-09-01T10:22:20.511</cp:lastPrinted>
  <dcterms:created xsi:type="dcterms:W3CDTF">2024-09-01T02:22:20Z</dcterms:created>
  <dcterms:modified xsi:type="dcterms:W3CDTF">2024-09-01T02:22:22Z</dcterms:modified>
</cp:coreProperties>
</file>