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FCF0B-55F5-450E-9437-100390C0C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2EFF7-12AD-43A5-BF16-13E1251DB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41621-C390-426E-B92B-4E31B736D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BE3F7F-84B7-4CB4-AC22-48D476460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2A7493-0B65-4F1E-B502-C01921042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6D8538-73AA-4F91-8558-D48004879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C34DF5-1E4A-4585-9D89-F23F519BE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FE828-D908-4336-A117-41C4E6E34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95DD0-D7FD-45AF-82F0-25A989C96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A5587-F1FF-4EAB-B977-BADAB00B8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87A02-FBA7-4E36-AF62-B2E1F1895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917" r:id="rId2"/>
    <p:sldLayoutId id="2147496918" r:id="rId3"/>
    <p:sldLayoutId id="2147496919" r:id="rId4"/>
    <p:sldLayoutId id="2147496920" r:id="rId5"/>
    <p:sldLayoutId id="2147496921" r:id="rId6"/>
    <p:sldLayoutId id="2147496922" r:id="rId7"/>
    <p:sldLayoutId id="2147496923" r:id="rId8"/>
    <p:sldLayoutId id="2147496924" r:id="rId9"/>
    <p:sldLayoutId id="2147496925" r:id="rId10"/>
    <p:sldLayoutId id="21474969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tags" Target="../tags/tag141.xml" /><Relationship Id="rId19" Type="http://schemas.openxmlformats.org/officeDocument/2006/relationships/tags" Target="../tags/tag142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24234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2023年游戏市场运营专员年度总结及下一年规划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下一年度工作计划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提升个人能力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团队建设和协作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总结和展望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游戏市场分析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完成的游戏运营项目</a:t>
            </a:r>
            <a:endParaRPr lang="zh-CN" altLang="en-US"/>
          </a:p>
        </p:txBody>
      </p:sp>
      <p:sp>
        <p:nvSpPr>
          <p:cNvPr id="10488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成功上线了3款新游戏，包括《王者荣耀》、《和平精英》和《原神》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举办了2场大型游戏活动，吸引了超过100万玩家参与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优化了游戏内购系统，提高了用户购买意愿和购买频率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提升了游戏客服团队的服务质量，降低了玩家投诉率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取得的成绩和成果</a:t>
            </a:r>
            <a:endParaRPr lang="zh-CN" altLang="en-US"/>
          </a:p>
        </p:txBody>
      </p:sp>
      <p:sp>
        <p:nvSpPr>
          <p:cNvPr id="10489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游戏市场运营业绩增长20%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成功举办多场线上和线下活动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提高用户活跃度和留存率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优化游戏体验，提升用户满意度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遇到的困难和挑战</a:t>
            </a:r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市场竞争激烈，需要不断创新和优化产品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用户需求多样化，需要深入了解用户需求并满足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技术更新迅速，需要不断学习和掌握新技术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团队协作和沟通问题，需要加强团队建设和沟通协调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经验和教训</a:t>
            </a:r>
            <a:endParaRPr lang="zh-CN" altLang="en-US"/>
          </a:p>
        </p:txBody>
      </p:sp>
      <p:sp>
        <p:nvSpPr>
          <p:cNvPr id="104902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成功经验：通过数据分析，优化游戏运营策略，提高用户留存率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失败教训：忽视用户反馈，导致游戏更新不及时，用户体验下降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团队协作：加强团队沟通与协作，提高工作效率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市场变化：关注市场动态，及时调整运营策略，适应市场变化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游戏市场分析</a:t>
            </a:r>
            <a:endParaRPr lang="zh-CN" altLang="en-US"/>
          </a:p>
        </p:txBody>
      </p:sp>
      <p:sp>
        <p:nvSpPr>
          <p:cNvPr id="10490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行业趋势和发展</a:t>
            </a:r>
            <a:endParaRPr lang="zh-CN" altLang="en-US"/>
          </a:p>
        </p:txBody>
      </p:sp>
      <p:sp>
        <p:nvSpPr>
          <p:cNvPr id="104910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游戏市场持续增长，市场规模不断扩大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移动游戏成为主流，市场份额占比不断提升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游戏类型多样化，创新型游戏不断涌现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游戏社交化趋势明显，玩家互动需求增强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游戏出海成为新趋势，海外市场潜力巨大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游戏行业竞争加剧，精细化运营成为关键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17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竞争对手策略：分析竞争对手的市场策略，包括产品定位、营销策略、渠道布局等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竞争对手动态：关注竞争对手的最新动态，包括新产品发布、市场活动、合作协议等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竞争对手数量：分析当前游戏市场的竞争对手数量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竞争对手实力：分析竞争对手的实力，包括技术、资金、市场占有率等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用户需求和行为分析</a:t>
            </a:r>
            <a:endParaRPr lang="zh-CN" altLang="en-US"/>
          </a:p>
        </p:txBody>
      </p:sp>
      <p:sp>
        <p:nvSpPr>
          <p:cNvPr id="104923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用户群体：年龄、性别、职业、地域等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用户反馈：游戏体验、游戏建议、游戏评价等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用户行为：游戏时长、游戏频率、游戏付费等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用户需求：游戏类型、游戏时间、游戏目的等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市场机会和挑战</a:t>
            </a:r>
            <a:endParaRPr lang="zh-CN" altLang="en-US"/>
          </a:p>
        </p:txBody>
      </p:sp>
      <p:sp>
        <p:nvSpPr>
          <p:cNvPr id="10493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市场机会：5G技术的普及，为游戏市场带来新的机遇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市场挑战：政策监管趋严，需要遵守相关法律法规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市场挑战：市场竞争激烈，需要不断创新和优化产品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市场机会：疫情导致居家时间增加，游戏市场需求增加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下一年度工作计划</a:t>
            </a:r>
            <a:endParaRPr lang="zh-CN" altLang="en-US"/>
          </a:p>
        </p:txBody>
      </p:sp>
      <p:sp>
        <p:nvSpPr>
          <p:cNvPr id="10493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工作目标和指标</a:t>
            </a:r>
            <a:endParaRPr lang="zh-CN" altLang="en-US"/>
          </a:p>
        </p:txBody>
      </p:sp>
      <p:sp>
        <p:nvSpPr>
          <p:cNvPr id="104942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提升用户活跃度：增加用户数量，提高用户留存率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提高游戏收入：优化游戏内购系统，提高付费转化率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优化游戏体验：修复游戏bug，提高游戏流畅度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拓展市场：开发新游戏，拓展海外市场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重点任务和项目</a:t>
            </a:r>
            <a:endParaRPr lang="zh-CN" altLang="en-US"/>
          </a:p>
        </p:txBody>
      </p:sp>
      <p:sp>
        <p:nvSpPr>
          <p:cNvPr id="104948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拓展市场渠道：增加游戏推广渠道，提高游戏曝光度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提升游戏运营效率：优化运营流程，提高用户留存率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加强数据分析：分析用户行为数据，优化游戏体验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提升团队协作能力：加强团队沟通与协作，提高工作效率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营销策略和手段</a:t>
            </a:r>
            <a:endParaRPr lang="zh-CN" altLang="en-US"/>
          </a:p>
        </p:txBody>
      </p:sp>
      <p:sp>
        <p:nvSpPr>
          <p:cNvPr id="10495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073847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制定营销计划：明确目标、策略和预算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2"/>
          <p:cNvSpPr/>
          <p:nvPr>
            <p:custDataLst>
              <p:tags r:id="rId4"/>
            </p:custDataLst>
          </p:nvPr>
        </p:nvSpPr>
        <p:spPr>
          <a:xfrm>
            <a:off x="874829" y="2853136"/>
            <a:ext cx="1540948" cy="10912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任意多边形 18"/>
          <p:cNvSpPr/>
          <p:nvPr>
            <p:custDataLst>
              <p:tags r:id="rId5"/>
            </p:custDataLst>
          </p:nvPr>
        </p:nvSpPr>
        <p:spPr>
          <a:xfrm rot="5400000">
            <a:off x="2855242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618374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推广渠道：社交媒体、游戏平台、广告投放等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3"/>
          <p:cNvSpPr/>
          <p:nvPr>
            <p:custDataLst>
              <p:tags r:id="rId7"/>
            </p:custDataLst>
          </p:nvPr>
        </p:nvSpPr>
        <p:spPr>
          <a:xfrm>
            <a:off x="2655003" y="2853136"/>
            <a:ext cx="1540948" cy="10912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634805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98547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营销活动：游戏内活动、社区活动、线下活动等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44"/>
          <p:cNvSpPr/>
          <p:nvPr>
            <p:custDataLst>
              <p:tags r:id="rId10"/>
            </p:custDataLst>
          </p:nvPr>
        </p:nvSpPr>
        <p:spPr>
          <a:xfrm>
            <a:off x="4435176" y="2853136"/>
            <a:ext cx="1540948" cy="10912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14978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8721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客户关系管理：建立客户数据库，进行客户分析和维护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5"/>
          <p:cNvSpPr/>
          <p:nvPr>
            <p:custDataLst>
              <p:tags r:id="rId13"/>
            </p:custDataLst>
          </p:nvPr>
        </p:nvSpPr>
        <p:spPr>
          <a:xfrm>
            <a:off x="6215960" y="2853136"/>
            <a:ext cx="1540948" cy="10912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196983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0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7959505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数据分析：收集和分析用户数据，优化营销策略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46"/>
          <p:cNvSpPr/>
          <p:nvPr>
            <p:custDataLst>
              <p:tags r:id="rId16"/>
            </p:custDataLst>
          </p:nvPr>
        </p:nvSpPr>
        <p:spPr>
          <a:xfrm>
            <a:off x="7996134" y="2853136"/>
            <a:ext cx="1540948" cy="10912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9975936" y="1643155"/>
            <a:ext cx="1142154" cy="114413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6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739678" y="3189513"/>
            <a:ext cx="1615020" cy="27095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合作推广：与其他品牌或公司进行合作推广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47"/>
          <p:cNvSpPr/>
          <p:nvPr>
            <p:custDataLst>
              <p:tags r:id="rId19"/>
            </p:custDataLst>
          </p:nvPr>
        </p:nvSpPr>
        <p:spPr>
          <a:xfrm>
            <a:off x="9776918" y="2853136"/>
            <a:ext cx="1540948" cy="109123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https://d.book118.com/966224234145010041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2023年游戏市场运营专员年度总结及下一年规划</vt:lpstr>
      <vt:lpstr>目录</vt:lpstr>
      <vt:lpstr>2023年工作总结</vt:lpstr>
      <vt:lpstr>完成的游戏运营项目</vt:lpstr>
      <vt:lpstr>取得的成绩和成果</vt:lpstr>
      <vt:lpstr>遇到的困难和挑战</vt:lpstr>
      <vt:lpstr>经验和教训</vt:lpstr>
      <vt:lpstr>游戏市场分析</vt:lpstr>
      <vt:lpstr>行业趋势和发展</vt:lpstr>
      <vt:lpstr>竞争对手分析</vt:lpstr>
      <vt:lpstr>用户需求和行为分析</vt:lpstr>
      <vt:lpstr>市场机会和挑战</vt:lpstr>
      <vt:lpstr>下一年度工作计划</vt:lpstr>
      <vt:lpstr>工作目标和指标</vt:lpstr>
      <vt:lpstr>重点任务和项目</vt:lpstr>
      <vt:lpstr>营销策略和手段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2024-09-08T15:19:53.496</cp:lastPrinted>
  <dcterms:created xsi:type="dcterms:W3CDTF">2024-09-08T07:19:53Z</dcterms:created>
  <dcterms:modified xsi:type="dcterms:W3CDTF">2024-09-08T07:19:56Z</dcterms:modified>
</cp:coreProperties>
</file>