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5AEBC4-B0E1-4D28-A127-3DC3F8919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C785B-1DF4-4F9F-85ED-4C13A70DD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87FF6-7933-407A-B367-C25C18B41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C7C934-1602-446B-A365-926BC9EB6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47D1F5-B5DD-4BDB-9034-BE02067C4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CBC93B-6493-432E-B4C0-C3409F6A1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15DCD7-8BB1-4716-8A74-05BCC0828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F3ABD7-A0E3-43D5-A3D9-8622B2357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5D14DF-5129-4FEC-A096-F2E991506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0D7DD-CE40-4BF6-96F3-E8847A7FC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B4D25-AB47-472E-8337-5FB01B855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22511114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保护个人在线写作学习免受侵权影响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了解在线写作学习中的侵权风险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提升个人在线写作学习保护意识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掌握有效防范侵权措施与方法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应对侵权行为的策略与途径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案例分析：成功防范与应对侵权事件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总结与展望：构建安全和谐在线写作学习环境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了解在线写作学习中的侵权风险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指未经著作权人许可，擅自使用其受著作权保护的作品，或行使著作权人专有的权利，从而损害著作权人合法权益的行为。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侵权行为定义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包括直接侵权、间接侵权、共同侵权和连带责任等。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侵权行为类型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侵权行为的定义与类型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将他人原创文章未经授权地转载到自己的博客、公众号等平台。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未经授权转载他人文章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在写作过程中，直接复制粘贴他人作品的内容，或稍作改动后作为自己的作品发表。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抄袭他人作品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未经授权地使用他人创作的图片、音视频等素材进行自己的创作。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盗用他人图片、音视频等素材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将他人享有著作权的资料、课程等盗版后售卖，侵犯了原作者的发行权和信息网络传播权。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售卖盗版资料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常见在线写作学习侵权场景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549" b="65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224" b="122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侵权行为的法律后果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民事责任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侵权人需要承担停止侵害、消除影响、赔礼道歉、赔偿损失等民事责任。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行政责任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对于严重侵犯著作权的行为，著作权行政管理部门可以给予没收违法所得、罚款等行政处罚。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刑事责任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如果侵权行为达到一定程度，还可能构成犯罪，侵权人需要承担刑事责任。例如，侵犯著作权罪、销售侵权复制品罪等。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提升个人在线写作学习保护意识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792" r="11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树立保护意识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尊重他人知识产权，维护自己合法权益，积极营造尊重创新的良好氛围。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了解知识产权定义和范围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包括著作权、专利权、商标权等，明确在线写作学习中的知识产权归属。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理解侵权行为的危害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侵权行为不仅损害原创作者的权益，也破坏市场秩序和公平竞争环境。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认识知识产权保护重要性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鼓励独立思考和创新表达，避免抄袭、剽窃等不端行为。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倡导原创精神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833" r="20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借鉴与引用规范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遵守学术道德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667" r="21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学会正确引用他人观点和成果，注明出处，尊重原作者劳动成果。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秉持诚实守信原则，杜绝造假、篡改等学术不端行为。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培养良好学习习惯和道德观念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了解法律法规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熟悉著作权法、互联网信息传播相关法规等，明确个人在线写作学习的法律底线。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遵守平台规定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注册和使用在线写作学习平台时，认真阅读并遵守平台的服务条款和使用规定。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维权途径与方法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遇到侵权行为时，积极通过法律途径和平台机制维护自己的合法权益。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遵守相关法律法规及平台规定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掌握有效防范侵权措施与方法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学术数据库和图书馆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利用学术数据库、图书馆等权威机构提供的资源，获取高质量的学术文献和资料。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知名教育机构和专家推荐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关注知名教育机构、专家学者的推荐和分享，获取专业领域内的优质资源和信息。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官方网站和授权平台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优先从官方网站、教育平台或授权渠道获取学习资源和信息，确保来源的合法性和可靠性。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82" r="1628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选择正规渠道获取资源和信息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选用可靠的检测工具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选择市场上口碑好、准确率高的原创性检测工具，如Turnitin、iThenticate等，对写作内容进行自查自纠。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定期检测与更新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在写作过程中定期使用检测工具进行检查，及时发现并修改重复或抄袭的部分；同时，随着写作进展不断更新检测结果，确保最终成果的原创性。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注意保护个人隐私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在使用检测工具时，注意保护个人隐私和信息安全，避免泄露个人敏感信息。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使用原创性检测工具进行自查自纠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https://d.book118.com/966225111145010052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2024-09-19T03:57:50.331</cp:lastPrinted>
  <dcterms:created xsi:type="dcterms:W3CDTF">2024-09-18T19:57:50Z</dcterms:created>
  <dcterms:modified xsi:type="dcterms:W3CDTF">2024-09-18T19:57:52Z</dcterms:modified>
</cp:coreProperties>
</file>