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864FD1-D657-4236-AD66-218F9DE8F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815B8-B4BF-496A-ADF2-658B256381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212C62-F945-450F-85BF-9874E1080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58E06D-A0F1-4C54-AC24-F1A7F467DF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D49314-5762-4185-8705-598AC57116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100CC2-8DD5-4218-8B73-F7E5F04792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9D39C1-F7B9-465C-AE89-58345706C8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E3D228-F036-40AA-8464-8418F66F58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5E8404-9F73-4D8B-9A51-8D16A8ED7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3F329C-0478-40AF-89AC-C42FA5561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DD107C-8F95-4BFF-8F7C-3B028C263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225240242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出版业市场分析与营销策略</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出版业市场现状概述
 市场规模与增长趋势
 消费者行为与需求分析
 行业竞争格局与态势
 营销渠道与策略选择
 价格策略与盈利模式
 品牌建设与宣传策略
 未来市场趋势与展望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出版业市场现状概述</a:t>
            </a:r>
          </a:p>
        </p:txBody>
      </p:sp>
      <p:sp>
        <p:nvSpPr>
          <p:cNvPr id="3" name="Subtitle 2"/>
          <p:cNvSpPr>
            <a:spLocks noGrp="1"/>
          </p:cNvSpPr>
          <p:nvPr>
            <p:ph type="subTitle" idx="1"/>
          </p:nvPr>
        </p:nvSpPr>
        <p:spPr/>
        <p:txBody>
          <a:bodyPr/>
          <a:lstStyle/>
          <a:p>
            <a:r>
              <a:t>出版业市场分析与营销策略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出版业市场现状概述</a:t>
            </a:r>
          </a:p>
        </p:txBody>
      </p:sp>
      <p:sp>
        <p:nvSpPr>
          <p:cNvPr id="3" name="Text Placeholder 2"/>
          <p:cNvSpPr>
            <a:spLocks noGrp="1"/>
          </p:cNvSpPr>
          <p:nvPr>
            <p:ph type="body" idx="1"/>
          </p:nvPr>
        </p:nvSpPr>
        <p:spPr/>
        <p:txBody>
          <a:bodyPr/>
          <a:lstStyle/>
          <a:p>
            <a:r>
              <a:t>出版业市场规模</a:t>
            </a:r>
          </a:p>
        </p:txBody>
      </p:sp>
      <p:sp>
        <p:nvSpPr>
          <p:cNvPr id="4" name="Content Placeholder 3"/>
          <p:cNvSpPr>
            <a:spLocks noGrp="1"/>
          </p:cNvSpPr>
          <p:nvPr>
            <p:ph sz="half" idx="2"/>
          </p:nvPr>
        </p:nvSpPr>
        <p:spPr/>
        <p:txBody>
          <a:bodyPr/>
          <a:lstStyle/>
          <a:p>
            <a:r>
              <a:t>1.全球出版业市场规模持续扩大，但增速放缓。</a:t>
            </a:r>
          </a:p>
          <a:p>
            <a:r>
              <a:t>2.数字化出版逐渐成为主导，纸质出版市场份额逐年下降。</a:t>
            </a:r>
          </a:p>
          <a:p>
            <a:r>
              <a:t>3.亚太地区出版业市场规模增长最快，欧美市场保持稳定。</a:t>
            </a:r>
          </a:p>
          <a:p>
            <a:r>
              <a:t>【数据支持】：</a:t>
            </a:r>
          </a:p>
          <a:p>
            <a:r>
              <a:t>据统计，2022年全球出版业市场规模达到XX亿元，其中数字化出版占比超过XX%。亚太地区出版业市场规模增长率为XX%，欧美市场增长率分别为XX%和XX%。</a:t>
            </a:r>
          </a:p>
          <a:p>
            <a:r>
              <a:t>---</a:t>
            </a:r>
          </a:p>
          <a:p/>
        </p:txBody>
      </p:sp>
      <p:sp>
        <p:nvSpPr>
          <p:cNvPr id="5" name="Text Placeholder 4"/>
          <p:cNvSpPr>
            <a:spLocks noGrp="1"/>
          </p:cNvSpPr>
          <p:nvPr>
            <p:ph type="body" idx="3"/>
          </p:nvPr>
        </p:nvSpPr>
        <p:spPr/>
        <p:txBody>
          <a:bodyPr/>
          <a:lstStyle/>
          <a:p>
            <a:r>
              <a:t>出版业市场竞争格局</a:t>
            </a:r>
          </a:p>
        </p:txBody>
      </p:sp>
      <p:sp>
        <p:nvSpPr>
          <p:cNvPr id="6" name="Content Placeholder 5"/>
          <p:cNvSpPr>
            <a:spLocks noGrp="1"/>
          </p:cNvSpPr>
          <p:nvPr>
            <p:ph sz="half" idx="4"/>
          </p:nvPr>
        </p:nvSpPr>
        <p:spPr/>
        <p:txBody>
          <a:bodyPr/>
          <a:lstStyle/>
          <a:p>
            <a:r>
              <a:t>1.传统出版商与数字化出版商竞争激烈，市场份额差距逐渐缩小。</a:t>
            </a:r>
          </a:p>
          <a:p>
            <a:r>
              <a:t>2.自助出版和开源出版等新兴模式逐渐崭露头角。</a:t>
            </a:r>
          </a:p>
          <a:p>
            <a:r>
              <a:t>3.出版业并购和重组活动频繁，行业集中度逐渐提高。</a:t>
            </a:r>
          </a:p>
          <a:p>
            <a:r>
              <a:t>【数据支持】：</a:t>
            </a:r>
          </a:p>
          <a:p>
            <a:r>
              <a:t>据统计，2022年全球前五大出版商市场份额占比为XX%，其中数字化出版商占比超过XX%。同时，自助出版和开源出版的市场份额也在逐年提高。</a:t>
            </a:r>
          </a:p>
          <a:p>
            <a:r>
              <a:t>---</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出版业市场现状概述</a:t>
            </a:r>
          </a:p>
        </p:txBody>
      </p:sp>
      <p:sp>
        <p:nvSpPr>
          <p:cNvPr id="3" name="Text Placeholder 2"/>
          <p:cNvSpPr>
            <a:spLocks noGrp="1"/>
          </p:cNvSpPr>
          <p:nvPr>
            <p:ph type="body" idx="1"/>
          </p:nvPr>
        </p:nvSpPr>
        <p:spPr/>
        <p:txBody>
          <a:bodyPr/>
          <a:lstStyle/>
          <a:p>
            <a:r>
              <a:t>出版业消费者行为分析</a:t>
            </a:r>
          </a:p>
        </p:txBody>
      </p:sp>
      <p:sp>
        <p:nvSpPr>
          <p:cNvPr id="4" name="Content Placeholder 3"/>
          <p:cNvSpPr>
            <a:spLocks noGrp="1"/>
          </p:cNvSpPr>
          <p:nvPr>
            <p:ph sz="half" idx="2"/>
          </p:nvPr>
        </p:nvSpPr>
        <p:spPr/>
        <p:txBody>
          <a:bodyPr/>
          <a:lstStyle/>
          <a:p>
            <a:r>
              <a:t>1.消费者更倾向于购买数字化出版物，纸质出版物购买意愿下降。</a:t>
            </a:r>
          </a:p>
          <a:p>
            <a:r>
              <a:t>2.消费者对于出版物的质量和内容要求越来越高，对于价格敏感度降低。</a:t>
            </a:r>
          </a:p>
          <a:p>
            <a:r>
              <a:t>3.社交媒体和在线评论对消费者购买决策影响越来越大。</a:t>
            </a:r>
          </a:p>
          <a:p>
            <a:r>
              <a:t>【数据支持】：</a:t>
            </a:r>
          </a:p>
          <a:p>
            <a:r>
              <a:t>据调查，超过XX%的消费者更倾向于购买数字化出版物，而纸质出版物的购买意愿仅为XX%。同时，消费者对于出版物的质量和内容的满意度逐渐成为购买决策的首要因素。</a:t>
            </a:r>
          </a:p>
          <a:p>
            <a:r>
              <a:t>---</a:t>
            </a:r>
          </a:p>
          <a:p>
            <a:r>
              <a:t>以上仅为部分主题名称和，其余部分可以根据实际情况和需求进行补充和完善。</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市场规模与增长趋势</a:t>
            </a:r>
          </a:p>
        </p:txBody>
      </p:sp>
      <p:sp>
        <p:nvSpPr>
          <p:cNvPr id="3" name="Subtitle 2"/>
          <p:cNvSpPr>
            <a:spLocks noGrp="1"/>
          </p:cNvSpPr>
          <p:nvPr>
            <p:ph type="subTitle" idx="1"/>
          </p:nvPr>
        </p:nvSpPr>
        <p:spPr/>
        <p:txBody>
          <a:bodyPr/>
          <a:lstStyle/>
          <a:p>
            <a:r>
              <a:t>出版业市场分析与营销策略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市场规模与增长趋势</a:t>
            </a:r>
          </a:p>
        </p:txBody>
      </p:sp>
      <p:sp>
        <p:nvSpPr>
          <p:cNvPr id="3" name="Text Placeholder 2"/>
          <p:cNvSpPr>
            <a:spLocks noGrp="1"/>
          </p:cNvSpPr>
          <p:nvPr>
            <p:ph type="body" idx="1"/>
          </p:nvPr>
        </p:nvSpPr>
        <p:spPr/>
        <p:txBody>
          <a:bodyPr/>
          <a:lstStyle/>
          <a:p>
            <a:r>
              <a:t>市场规模</a:t>
            </a:r>
          </a:p>
        </p:txBody>
      </p:sp>
      <p:sp>
        <p:nvSpPr>
          <p:cNvPr id="4" name="Content Placeholder 3"/>
          <p:cNvSpPr>
            <a:spLocks noGrp="1"/>
          </p:cNvSpPr>
          <p:nvPr>
            <p:ph sz="half" idx="2"/>
          </p:nvPr>
        </p:nvSpPr>
        <p:spPr/>
        <p:txBody>
          <a:bodyPr/>
          <a:lstStyle/>
          <a:p>
            <a:r>
              <a:t>1.全球与中国市场规模：对全球和中国的出版业市场规模进行历史统计和未来预测，包括图书、期刊、电子出版等各领域。</a:t>
            </a:r>
          </a:p>
          <a:p>
            <a:r>
              <a:t>2.增长速度：分析过去五年内全球和中国出版业市场的年均复合增长率，以及预测未来五年的增长趋势。</a:t>
            </a:r>
          </a:p>
          <a:p>
            <a:r>
              <a:t>3.影响市场规模的主要因素：探讨影响市场规模的主要因素，包括技术发展、政策环境、消费者需求等。</a:t>
            </a:r>
          </a:p>
          <a:p/>
        </p:txBody>
      </p:sp>
      <p:sp>
        <p:nvSpPr>
          <p:cNvPr id="5" name="Text Placeholder 4"/>
          <p:cNvSpPr>
            <a:spLocks noGrp="1"/>
          </p:cNvSpPr>
          <p:nvPr>
            <p:ph type="body" idx="3"/>
          </p:nvPr>
        </p:nvSpPr>
        <p:spPr/>
        <p:txBody>
          <a:bodyPr/>
          <a:lstStyle/>
          <a:p>
            <a:r>
              <a:t>增长趋势</a:t>
            </a:r>
          </a:p>
        </p:txBody>
      </p:sp>
      <p:sp>
        <p:nvSpPr>
          <p:cNvPr id="6" name="Content Placeholder 5"/>
          <p:cNvSpPr>
            <a:spLocks noGrp="1"/>
          </p:cNvSpPr>
          <p:nvPr>
            <p:ph sz="half" idx="4"/>
          </p:nvPr>
        </p:nvSpPr>
        <p:spPr/>
        <p:txBody>
          <a:bodyPr/>
          <a:lstStyle/>
          <a:p>
            <a:r>
              <a:t>1.技术驱动下的出版业增长：分析技术在出版业的应用和影响，如数字化、大数据分析、人工智能等。</a:t>
            </a:r>
          </a:p>
          <a:p>
            <a:r>
              <a:t>2.绿色出版与可持续发展：探讨绿色出版和可持续发展的趋势，包括环保材料、循环经济等方面的应用。</a:t>
            </a:r>
          </a:p>
          <a:p>
            <a:r>
              <a:t>3.消费者行为变化与市场增长：分析消费者行为的变化及其对出版业市场增长的影响，如阅读习惯、购买渠道等。</a:t>
            </a:r>
          </a:p>
          <a:p>
            <a:r>
              <a:t>以上内容仅供参考，具体内容需要根据实际数据和研究来编写。希望能够帮助您完成简报PPT的制作。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消费者行为与需求分析</a:t>
            </a:r>
          </a:p>
        </p:txBody>
      </p:sp>
      <p:sp>
        <p:nvSpPr>
          <p:cNvPr id="3" name="Subtitle 2"/>
          <p:cNvSpPr>
            <a:spLocks noGrp="1"/>
          </p:cNvSpPr>
          <p:nvPr>
            <p:ph type="subTitle" idx="1"/>
          </p:nvPr>
        </p:nvSpPr>
        <p:spPr/>
        <p:txBody>
          <a:bodyPr/>
          <a:lstStyle/>
          <a:p>
            <a:r>
              <a:t>出版业市场分析与营销策略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消费者行为与需求分析</a:t>
            </a:r>
          </a:p>
        </p:txBody>
      </p:sp>
      <p:sp>
        <p:nvSpPr>
          <p:cNvPr id="3" name="Text Placeholder 2"/>
          <p:cNvSpPr>
            <a:spLocks noGrp="1"/>
          </p:cNvSpPr>
          <p:nvPr>
            <p:ph type="body" idx="1"/>
          </p:nvPr>
        </p:nvSpPr>
        <p:spPr/>
        <p:txBody>
          <a:bodyPr/>
          <a:lstStyle/>
          <a:p>
            <a:r>
              <a:t>消费者购买决策过程</a:t>
            </a:r>
          </a:p>
        </p:txBody>
      </p:sp>
      <p:sp>
        <p:nvSpPr>
          <p:cNvPr id="4" name="Content Placeholder 3"/>
          <p:cNvSpPr>
            <a:spLocks noGrp="1"/>
          </p:cNvSpPr>
          <p:nvPr>
            <p:ph sz="half" idx="2"/>
          </p:nvPr>
        </p:nvSpPr>
        <p:spPr/>
        <p:txBody>
          <a:bodyPr/>
          <a:lstStyle/>
          <a:p>
            <a:r>
              <a:t>1.问题认知：消费者意识到自己的需求或问题，从而产生购买动机。</a:t>
            </a:r>
          </a:p>
          <a:p>
            <a:r>
              <a:t>2.信息搜索：消费者收集相关信息，评估不同选择，形成购买意向。</a:t>
            </a:r>
          </a:p>
          <a:p>
            <a:r>
              <a:t>3.购买决策：消费者对比不同选项，做出购买决定。</a:t>
            </a:r>
          </a:p>
          <a:p>
            <a:r>
              <a:t>4.购后评价：消费者对购买的产品或服务进行评估，影响未来的购买行为。</a:t>
            </a:r>
          </a:p>
          <a:p/>
        </p:txBody>
      </p:sp>
      <p:sp>
        <p:nvSpPr>
          <p:cNvPr id="5" name="Text Placeholder 4"/>
          <p:cNvSpPr>
            <a:spLocks noGrp="1"/>
          </p:cNvSpPr>
          <p:nvPr>
            <p:ph type="body" idx="3"/>
          </p:nvPr>
        </p:nvSpPr>
        <p:spPr/>
        <p:txBody>
          <a:bodyPr/>
          <a:lstStyle/>
          <a:p>
            <a:r>
              <a:t>消费者行为影响因素</a:t>
            </a:r>
          </a:p>
        </p:txBody>
      </p:sp>
      <p:sp>
        <p:nvSpPr>
          <p:cNvPr id="6" name="Content Placeholder 5"/>
          <p:cNvSpPr>
            <a:spLocks noGrp="1"/>
          </p:cNvSpPr>
          <p:nvPr>
            <p:ph sz="half" idx="4"/>
          </p:nvPr>
        </p:nvSpPr>
        <p:spPr/>
        <p:txBody>
          <a:bodyPr/>
          <a:lstStyle/>
          <a:p>
            <a:r>
              <a:t>1.文化因素：价值观、习俗、社会阶层等影响消费者的购买决策。</a:t>
            </a:r>
          </a:p>
          <a:p>
            <a:r>
              <a:t>2.社会因素：家庭、朋友、群体等对消费者行为产生影响。</a:t>
            </a:r>
          </a:p>
          <a:p>
            <a:r>
              <a:t>3.个人因素：年龄、性别、职业、收入等影响消费者的购买习惯和偏好。</a:t>
            </a:r>
          </a:p>
          <a:p>
            <a:r>
              <a:t>4.心理因素：动机、感知、学习等对消费者行为产生深远影响。</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消费者行为与需求分析</a:t>
            </a:r>
          </a:p>
        </p:txBody>
      </p:sp>
      <p:sp>
        <p:nvSpPr>
          <p:cNvPr id="3" name="Text Placeholder 2"/>
          <p:cNvSpPr>
            <a:spLocks noGrp="1"/>
          </p:cNvSpPr>
          <p:nvPr>
            <p:ph type="body" idx="1"/>
          </p:nvPr>
        </p:nvSpPr>
        <p:spPr/>
        <p:txBody>
          <a:bodyPr/>
          <a:lstStyle/>
          <a:p>
            <a:r>
              <a:t>消费者需求变化趋势</a:t>
            </a:r>
          </a:p>
        </p:txBody>
      </p:sp>
      <p:sp>
        <p:nvSpPr>
          <p:cNvPr id="4" name="Content Placeholder 3"/>
          <p:cNvSpPr>
            <a:spLocks noGrp="1"/>
          </p:cNvSpPr>
          <p:nvPr>
            <p:ph sz="half" idx="2"/>
          </p:nvPr>
        </p:nvSpPr>
        <p:spPr/>
        <p:txBody>
          <a:bodyPr/>
          <a:lstStyle/>
          <a:p>
            <a:r>
              <a:t>1.数字化阅读需求增长：随着科技的发展，消费者对数字化阅读的需求越来越大。</a:t>
            </a:r>
          </a:p>
          <a:p>
            <a:r>
              <a:t>2.个性化定制需求增加：消费者对个性化定制的产品或服务需求越来越高。</a:t>
            </a:r>
          </a:p>
          <a:p>
            <a:r>
              <a:t>3.环保可持续意识提升：消费者对环保、可持续的产品或服务更加青睐。</a:t>
            </a:r>
          </a:p>
          <a:p/>
        </p:txBody>
      </p:sp>
      <p:sp>
        <p:nvSpPr>
          <p:cNvPr id="5" name="Text Placeholder 4"/>
          <p:cNvSpPr>
            <a:spLocks noGrp="1"/>
          </p:cNvSpPr>
          <p:nvPr>
            <p:ph type="body" idx="3"/>
          </p:nvPr>
        </p:nvSpPr>
        <p:spPr/>
        <p:txBody>
          <a:bodyPr/>
          <a:lstStyle/>
          <a:p>
            <a:r>
              <a:t>消费者行为数据收集与分析</a:t>
            </a:r>
          </a:p>
        </p:txBody>
      </p:sp>
      <p:sp>
        <p:nvSpPr>
          <p:cNvPr id="6" name="Content Placeholder 5"/>
          <p:cNvSpPr>
            <a:spLocks noGrp="1"/>
          </p:cNvSpPr>
          <p:nvPr>
            <p:ph sz="half" idx="4"/>
          </p:nvPr>
        </p:nvSpPr>
        <p:spPr/>
        <p:txBody>
          <a:bodyPr/>
          <a:lstStyle/>
          <a:p>
            <a:r>
              <a:t>1.数据来源：通过调查问卷、在线数据、社交媒体等方式收集消费者行为数据。</a:t>
            </a:r>
          </a:p>
          <a:p>
            <a:r>
              <a:t>2.数据分析：运用统计分析、数据挖掘等技术对消费者行为数据进行分析，揭示消费者需求和行为模式。</a:t>
            </a:r>
          </a:p>
          <a:p>
            <a:r>
              <a:t>3.数据应用：将分析结果应用于产品设计、营销策略等方面，提升销售效果。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消费者行为与需求分析</a:t>
            </a:r>
          </a:p>
        </p:txBody>
      </p:sp>
      <p:sp>
        <p:nvSpPr>
          <p:cNvPr id="3" name="Text Placeholder 2"/>
          <p:cNvSpPr>
            <a:spLocks noGrp="1"/>
          </p:cNvSpPr>
          <p:nvPr>
            <p:ph type="body" idx="1"/>
          </p:nvPr>
        </p:nvSpPr>
        <p:spPr/>
        <p:txBody>
          <a:bodyPr/>
          <a:lstStyle/>
          <a:p>
            <a:r>
              <a:t>基于消费者行为的营销策略</a:t>
            </a:r>
          </a:p>
        </p:txBody>
      </p:sp>
      <p:sp>
        <p:nvSpPr>
          <p:cNvPr id="4" name="Content Placeholder 3"/>
          <p:cNvSpPr>
            <a:spLocks noGrp="1"/>
          </p:cNvSpPr>
          <p:nvPr>
            <p:ph sz="half" idx="2"/>
          </p:nvPr>
        </p:nvSpPr>
        <p:spPr/>
        <p:txBody>
          <a:bodyPr/>
          <a:lstStyle/>
          <a:p>
            <a:r>
              <a:t>1.定位目标消费者：根据消费者行为和需求，明确目标消费者群体。</a:t>
            </a:r>
          </a:p>
          <a:p>
            <a:r>
              <a:t>2.制定营销策略：结合消费者行为和需求特点，制定有针对性的营销策略。</a:t>
            </a:r>
          </a:p>
          <a:p>
            <a:r>
              <a:t>3.优化营销渠道：根据消费者购买决策过程，选择合适的营销渠道，提高营销效果。</a:t>
            </a:r>
          </a:p>
          <a:p/>
        </p:txBody>
      </p:sp>
      <p:sp>
        <p:nvSpPr>
          <p:cNvPr id="5" name="Text Placeholder 4"/>
          <p:cNvSpPr>
            <a:spLocks noGrp="1"/>
          </p:cNvSpPr>
          <p:nvPr>
            <p:ph type="body" idx="3"/>
          </p:nvPr>
        </p:nvSpPr>
        <p:spPr/>
        <p:txBody>
          <a:bodyPr/>
          <a:lstStyle/>
          <a:p>
            <a:r>
              <a:t>消费者关系管理</a:t>
            </a:r>
          </a:p>
        </p:txBody>
      </p:sp>
      <p:sp>
        <p:nvSpPr>
          <p:cNvPr id="6" name="Content Placeholder 5"/>
          <p:cNvSpPr>
            <a:spLocks noGrp="1"/>
          </p:cNvSpPr>
          <p:nvPr>
            <p:ph sz="half" idx="4"/>
          </p:nvPr>
        </p:nvSpPr>
        <p:spPr/>
        <p:txBody>
          <a:bodyPr/>
          <a:lstStyle/>
          <a:p>
            <a:r>
              <a:t>1.建立消费者信任：通过提供优质的产品和服务，建立与消费者的长期信任关系。</a:t>
            </a:r>
          </a:p>
          <a:p>
            <a:r>
              <a:t>2.加强消费者沟通：通过多种渠道与消费者保持沟通，了解消费者需求和反馈，及时改进产品和服务。</a:t>
            </a:r>
          </a:p>
          <a:p>
            <a:r>
              <a:t>3.提升消费者满意度：通过持续改进和优化产品和服务，提高消费者满意度，促进口碑传播。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行业竞争格局与态势</a:t>
            </a:r>
          </a:p>
        </p:txBody>
      </p:sp>
      <p:sp>
        <p:nvSpPr>
          <p:cNvPr id="3" name="Subtitle 2"/>
          <p:cNvSpPr>
            <a:spLocks noGrp="1"/>
          </p:cNvSpPr>
          <p:nvPr>
            <p:ph type="subTitle" idx="1"/>
          </p:nvPr>
        </p:nvSpPr>
        <p:spPr/>
        <p:txBody>
          <a:bodyPr/>
          <a:lstStyle/>
          <a:p>
            <a:r>
              <a:t>出版业市场分析与营销策略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行业竞争格局与态势</a:t>
            </a:r>
          </a:p>
        </p:txBody>
      </p:sp>
      <p:sp>
        <p:nvSpPr>
          <p:cNvPr id="3" name="Text Placeholder 2"/>
          <p:cNvSpPr>
            <a:spLocks noGrp="1"/>
          </p:cNvSpPr>
          <p:nvPr>
            <p:ph type="body" idx="1"/>
          </p:nvPr>
        </p:nvSpPr>
        <p:spPr/>
        <p:txBody>
          <a:bodyPr/>
          <a:lstStyle/>
          <a:p>
            <a:r>
              <a:t>行业竞争格局概述</a:t>
            </a:r>
          </a:p>
        </p:txBody>
      </p:sp>
      <p:sp>
        <p:nvSpPr>
          <p:cNvPr id="4" name="Content Placeholder 3"/>
          <p:cNvSpPr>
            <a:spLocks noGrp="1"/>
          </p:cNvSpPr>
          <p:nvPr>
            <p:ph sz="half" idx="2"/>
          </p:nvPr>
        </p:nvSpPr>
        <p:spPr/>
        <p:txBody>
          <a:bodyPr/>
          <a:lstStyle/>
          <a:p>
            <a:r>
              <a:t>1.出版业市场竞争激烈，传统出版与数字出版并存。</a:t>
            </a:r>
          </a:p>
          <a:p>
            <a:r>
              <a:t>2.行业内大型出版集团主导，但中小出版社具有创新优势。</a:t>
            </a:r>
          </a:p>
          <a:p>
            <a:r>
              <a:t>3.产业链整合加速，上下游合作趋势明显。</a:t>
            </a:r>
          </a:p>
          <a:p/>
        </p:txBody>
      </p:sp>
      <p:sp>
        <p:nvSpPr>
          <p:cNvPr id="5" name="Text Placeholder 4"/>
          <p:cNvSpPr>
            <a:spLocks noGrp="1"/>
          </p:cNvSpPr>
          <p:nvPr>
            <p:ph type="body" idx="3"/>
          </p:nvPr>
        </p:nvSpPr>
        <p:spPr/>
        <p:txBody>
          <a:bodyPr/>
          <a:lstStyle/>
          <a:p>
            <a:r>
              <a:t>市场竞争主体分析</a:t>
            </a:r>
          </a:p>
        </p:txBody>
      </p:sp>
      <p:sp>
        <p:nvSpPr>
          <p:cNvPr id="6" name="Content Placeholder 5"/>
          <p:cNvSpPr>
            <a:spLocks noGrp="1"/>
          </p:cNvSpPr>
          <p:nvPr>
            <p:ph sz="half" idx="4"/>
          </p:nvPr>
        </p:nvSpPr>
        <p:spPr/>
        <p:txBody>
          <a:bodyPr/>
          <a:lstStyle/>
          <a:p>
            <a:r>
              <a:t>1.主要竞争者：大型出版集团、数字出版平台、自媒体等。</a:t>
            </a:r>
          </a:p>
          <a:p>
            <a:r>
              <a:t>2.竞争优势：内容资源、品牌影响力、渠道优势等。</a:t>
            </a:r>
          </a:p>
          <a:p>
            <a:r>
              <a:t>3.竞争劣势：对新技术敏感度低、创新能力不足等。</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行业竞争格局与态势</a:t>
            </a:r>
          </a:p>
        </p:txBody>
      </p:sp>
      <p:sp>
        <p:nvSpPr>
          <p:cNvPr id="3" name="Text Placeholder 2"/>
          <p:cNvSpPr>
            <a:spLocks noGrp="1"/>
          </p:cNvSpPr>
          <p:nvPr>
            <p:ph type="body" idx="1"/>
          </p:nvPr>
        </p:nvSpPr>
        <p:spPr/>
        <p:txBody>
          <a:bodyPr/>
          <a:lstStyle/>
          <a:p>
            <a:r>
              <a:t>市场增长趋势研究</a:t>
            </a:r>
          </a:p>
        </p:txBody>
      </p:sp>
      <p:sp>
        <p:nvSpPr>
          <p:cNvPr id="4" name="Content Placeholder 3"/>
          <p:cNvSpPr>
            <a:spLocks noGrp="1"/>
          </p:cNvSpPr>
          <p:nvPr>
            <p:ph sz="half" idx="2"/>
          </p:nvPr>
        </p:nvSpPr>
        <p:spPr/>
        <p:txBody>
          <a:bodyPr/>
          <a:lstStyle/>
          <a:p>
            <a:r>
              <a:t>1.出版业整体增长平稳，但数字出版领域增长迅速。</a:t>
            </a:r>
          </a:p>
          <a:p>
            <a:r>
              <a:t>2.消费者需求多样化，对个性化、定制化内容需求增加。</a:t>
            </a:r>
          </a:p>
          <a:p>
            <a:r>
              <a:t>3.技术创新驱动市场增长，如人工智能、大数据等。</a:t>
            </a:r>
          </a:p>
          <a:p/>
        </p:txBody>
      </p:sp>
      <p:sp>
        <p:nvSpPr>
          <p:cNvPr id="5" name="Text Placeholder 4"/>
          <p:cNvSpPr>
            <a:spLocks noGrp="1"/>
          </p:cNvSpPr>
          <p:nvPr>
            <p:ph type="body" idx="3"/>
          </p:nvPr>
        </p:nvSpPr>
        <p:spPr/>
        <p:txBody>
          <a:bodyPr/>
          <a:lstStyle/>
          <a:p>
            <a:r>
              <a:t>行业政策风险分析</a:t>
            </a:r>
          </a:p>
        </p:txBody>
      </p:sp>
      <p:sp>
        <p:nvSpPr>
          <p:cNvPr id="6" name="Content Placeholder 5"/>
          <p:cNvSpPr>
            <a:spLocks noGrp="1"/>
          </p:cNvSpPr>
          <p:nvPr>
            <p:ph sz="half" idx="4"/>
          </p:nvPr>
        </p:nvSpPr>
        <p:spPr/>
        <p:txBody>
          <a:bodyPr/>
          <a:lstStyle/>
          <a:p>
            <a:r>
              <a:t>1.政策对出版业监管加强，对非法出版物打击力度加大。</a:t>
            </a:r>
          </a:p>
          <a:p>
            <a:r>
              <a:t>2.政策支持数字出版产业发展，鼓励创新。</a:t>
            </a:r>
          </a:p>
          <a:p>
            <a:r>
              <a:t>3.税收政策、版权保护政策等对出版业产生影响。</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行业竞争格局与态势</a:t>
            </a:r>
          </a:p>
        </p:txBody>
      </p:sp>
      <p:sp>
        <p:nvSpPr>
          <p:cNvPr id="3" name="Content Placeholder 2"/>
          <p:cNvSpPr>
            <a:spLocks noGrp="1"/>
          </p:cNvSpPr>
          <p:nvPr>
            <p:ph sz="half" idx="2"/>
          </p:nvPr>
        </p:nvSpPr>
        <p:spPr/>
        <p:txBody>
          <a:bodyPr/>
          <a:lstStyle/>
          <a:p>
            <a:r>
              <a:t>1.人工智能在出版业应用广泛，如内容推荐、智能化排版等。</a:t>
            </a:r>
          </a:p>
          <a:p>
            <a:r>
              <a:t>2.大数据分析为出版业提供精准营销策略，提高销售效率。</a:t>
            </a:r>
          </a:p>
          <a:p>
            <a:r>
              <a:t>3.虚拟现实、增强现实技术为出版业提供全新阅读体验。</a:t>
            </a:r>
          </a:p>
          <a:p/>
        </p:txBody>
      </p:sp>
      <p:sp>
        <p:nvSpPr>
          <p:cNvPr id="4" name="Text Placeholder 3"/>
          <p:cNvSpPr>
            <a:spLocks noGrp="1"/>
          </p:cNvSpPr>
          <p:nvPr>
            <p:ph type="body" idx="3"/>
          </p:nvPr>
        </p:nvSpPr>
        <p:spPr/>
        <p:txBody>
          <a:bodyPr/>
          <a:lstStyle/>
          <a:p>
            <a:r>
              <a:t>行业竞争态势总结</a:t>
            </a:r>
          </a:p>
        </p:txBody>
      </p:sp>
      <p:sp>
        <p:nvSpPr>
          <p:cNvPr id="5" name="Content Placeholder 4"/>
          <p:cNvSpPr>
            <a:spLocks noGrp="1"/>
          </p:cNvSpPr>
          <p:nvPr>
            <p:ph sz="half" idx="4"/>
          </p:nvPr>
        </p:nvSpPr>
        <p:spPr/>
        <p:txBody>
          <a:bodyPr/>
          <a:lstStyle/>
          <a:p>
            <a:r>
              <a:t>1.出版业竞争激烈，格局多元化。</a:t>
            </a:r>
          </a:p>
          <a:p>
            <a:r>
              <a:t>2.技术创新是竞争的关键因素，数字化趋势明显。</a:t>
            </a:r>
          </a:p>
          <a:p>
            <a:r>
              <a:t>3.产业链整合与跨界合作是未来发展的必然趋势。</a:t>
            </a:r>
          </a:p>
        </p:txBody>
      </p:sp>
      <p:sp>
        <p:nvSpPr>
          <p:cNvPr id="6" name="Text Placeholder 5"/>
          <p:cNvSpPr>
            <a:spLocks noGrp="1"/>
          </p:cNvSpPr>
          <p:nvPr>
            <p:ph type="body" idx="1"/>
          </p:nvPr>
        </p:nvSpPr>
        <p:spPr/>
        <p:txBody>
          <a:bodyPr/>
          <a:lstStyle/>
          <a:p>
            <a:r>
              <a:t>行业技术发展趋势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营销渠道与策略选择</a:t>
            </a:r>
          </a:p>
        </p:txBody>
      </p:sp>
      <p:sp>
        <p:nvSpPr>
          <p:cNvPr id="3" name="Subtitle 2"/>
          <p:cNvSpPr>
            <a:spLocks noGrp="1"/>
          </p:cNvSpPr>
          <p:nvPr>
            <p:ph type="subTitle" idx="1"/>
          </p:nvPr>
        </p:nvSpPr>
        <p:spPr/>
        <p:txBody>
          <a:bodyPr/>
          <a:lstStyle/>
          <a:p>
            <a:r>
              <a:t>出版业市场分析与营销策略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https://d.book118.com/966225240242010030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出版业市场现状概述</vt:lpstr>
      <vt:lpstr> 出版业市场现状概述</vt:lpstr>
      <vt:lpstr> 出版业市场现状概述</vt:lpstr>
      <vt:lpstr> 市场规模与增长趋势</vt:lpstr>
      <vt:lpstr> 市场规模与增长趋势</vt:lpstr>
      <vt:lpstr> 消费者行为与需求分析</vt:lpstr>
      <vt:lpstr> 消费者行为与需求分析</vt:lpstr>
      <vt:lpstr> 消费者行为与需求分析</vt:lpstr>
      <vt:lpstr> 消费者行为与需求分析</vt:lpstr>
      <vt:lpstr> 行业竞争格局与态势</vt:lpstr>
      <vt:lpstr> 行业竞争格局与态势</vt:lpstr>
      <vt:lpstr> 行业竞争格局与态势</vt:lpstr>
      <vt:lpstr> 行业竞争格局与态势</vt:lpstr>
      <vt:lpstr> 营销渠道与策略选择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2024-08-29T07:48:35.474</cp:lastPrinted>
  <dcterms:created xsi:type="dcterms:W3CDTF">2024-08-28T23:48:35Z</dcterms:created>
  <dcterms:modified xsi:type="dcterms:W3CDTF">2024-08-28T23:48:37Z</dcterms:modified>
</cp:coreProperties>
</file>