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C1DA1-6193-40D5-8068-0B2235DEB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30FF2-473A-433B-AB5B-DDB39C6F0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16B288-F1BF-4B57-97B6-72AC3958D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A4ECBE-8527-4E49-B091-1BF8255DE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D87BD0-F295-4BE0-BEFE-C864E349E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9CCE28-5DBE-4144-9A8A-E5F888880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DE5142-3F1F-4A30-9E71-355684EA8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BC74D7-0818-4E52-811D-E1C297D44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CCAF56-E4C8-4BAB-86A5-6C7B40DBE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1298E-C786-436C-A476-05AF3F759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01E68-0252-4FAF-A16B-18AEDCA00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23002400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第17章控制方法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控制方法概述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预防性控制方法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监测性控制方法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纠正性控制方法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前馈控制与反馈控制方法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控制方法的综合应用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控制方法概述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控制方法的定义与分类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控制方法是指为实现组织目标，通过一系列的管理活动对组织运行过程中的各种偏差进行纠正，以确保计划与实际相符的一系列技术和工具。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根据控制对象的不同，控制方法可分为财务控制、生产控制、质量控制、销售控制等；根据控制手段的不同，可分为预算控制、非预算控制、成本控制、进度控制等。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87" b="2748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确保组织目标的实现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提高组织效率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通过纠正偏差，确保组织按照既定的计划和目标运行。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通过优化资源配置，提高组织的运营效率。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通过识别和评估潜在风险，采取相应的控制措施，降低组织面临的不确定性。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控制方法在管理系统中的作用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早期控制方法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古典控制方法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现代控制方法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控制方法的发展历程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以泰勒的科学管理理论和韦伯的行政管理理论为代表，强调标准化、专业化和集权化。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随着系统论、信息论、控制论等理论的发展，现代控制方法更加注重整体性、动态性和信息反馈，如全面质量管理、敏捷制造等。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主要依赖于个人的经验和直觉，缺乏系统性和科学性。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预防性控制方法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预防性控制方法是一种主动的控制方式，它通过对系统或过程进行持续的监测和分析，以及及时的调整和改进，来防止问题的发生或减轻问题的影响。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预防性控制方法具有主动性、前瞻性、持续性和系统性的特点。它能够提前发现问题并采取相应的措施，从而避免或减少损失。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预防性控制方法的原理与特点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确定控制目标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分析风险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制定控制措施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明确责任与分工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制定预防性控制计划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根据风险分析结果，制定相应的预防性控制措施，包括技术、管理、人员等方面的措施。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识别潜在的风险和威胁，评估其可能性和影响程度，制定相应的应对策略。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明确需要控制的对象、目标和标准，以及相应的监测指标和阈值。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明确各相关部门的职责和分工，确保预防性控制计划的顺利实施。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监测与预警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调整与改进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培训与教育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记录与报告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实施预防性控制措施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通过实时监测和数据分析，及时发现潜在的问题或异常情况，并发出预警信号。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根据监测结果和反馈信息，及时调整预防性控制措施，确保其有效性和适应性。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加强对相关人员的培训和教育，提高其风险意识和控制能力。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建立完善的记录和报告制度，及时记录预防性控制措施的实施情况和结果，并向相关部门报告。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监测性控制方法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监测性控制方法是一种基于实时监测和反馈的控制手段，通过对系统或过程的关键参数进行持续或定期的观测，及时发现偏差并采取相应措施。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具有实时性、预防性、灵活性和针对性等特点。能够迅速响应变化，提前预警潜在问题，并根据实际情况调整控制策略。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监测性控制方法的原理与特点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建立监测指标体系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明确需要监测的具体目标，如产品质量、生产效率等。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根据目标确定能够反映系统或过程状态的关键指标，如温度、压力、流量等。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为每个关键指标制定合理的标准或范围，作为监测和控制的依据。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确定监测目标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选择关键指标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制定指标标准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通过传感器、仪表或其他测量设备收集关键指标的数据。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833" r="1783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对收集到的数据进行清洗、筛选和分类，去除异常值和噪声，提取有用信息。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对整理后的数据进行统计分析、趋势预测或模式识别，揭示系统或过程的状态和变化趋势。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纠正性控制方法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574" r="2557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在偏差出现后，通过分析偏差原因，制定并实施相应的纠正措施，使系统恢复到正常状态或达到预定目标。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事后控制，针对已出现的问题进行纠正；具有灵活性和针对性，可根据具体情况制定相应的纠正措施。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纠正性控制方法的原理与特点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https://d.book118.com/966230024005010042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2024-09-09T05:55:35.143</cp:lastPrinted>
  <dcterms:created xsi:type="dcterms:W3CDTF">2024-09-08T21:55:35Z</dcterms:created>
  <dcterms:modified xsi:type="dcterms:W3CDTF">2024-09-08T21:55:37Z</dcterms:modified>
</cp:coreProperties>
</file>