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579B1-6292-4355-AFAD-4E992A5CB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2E8B0-F87A-4953-BD0D-B94C699D4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F2E8E-4BC6-45E7-A135-AB8DEF27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4EDE5-AC3A-482B-B36A-C23D71347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E925C-8112-49E8-B56E-BC12DC25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734C5F-EFC2-4BB1-AB96-F2DB9930A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EC19D2-F3F9-4AA7-A792-5F59910A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CC349-BE96-4331-81E0-4EB49FF91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FD03E-588E-4F25-8354-1CBCAE13F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0BDDA-1DB0-442A-ADE3-6A6C9B766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E2510-778C-4E8B-8C05-55AEC8D10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31030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护理质量团队建设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护理质量团队建设的重要性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护理质量团队建设的策略和方法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护理质量团队建设的实践案例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01" r="332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25" r="342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护理质量团队建设是提高护理服务质量的关键，通过团队协作和持续改进，可以提升患者的满意度和医疗机构的声誉。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随着医疗技术的不断发展和患者需求的日益提高，护理服务质量成为医疗体系中越来越重要的环节。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建立一支高效、专业的护理质量团队，提高护理服务水平，确保患者安全和满意度。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提升医疗机构的核心竞争力，促进护理事业的可持续发展，为患者提供更好的医疗服务。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护理质量团队建设的重要性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通过团队建设，制定并统一护理工作的标准和流程，确保患者得到专业、规范的护理服务。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统一护理标准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团队建设有助于成员之间相互学习、交流和分享经验，从而提高护理技能和知识水平。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团队成员共同参与流程优化，提出改进意见和建议，不断完善护理服务流程。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通过团队建设活动，增进成员之间的了解和信任，形成良好的团队协作氛围。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417" b="14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团队凝聚力有助于成员更好地协同工作，减少沟通成本，提高工作效率。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团队凝聚力能够帮助成员共同面对工作压力，相互支持和鼓励，增强工作动力。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促进护理人员个人成长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团队建设为护理人员提供了学习和发展的机会，通过参与团队活动和项目，提升个人能力。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在团队中获得认可和肯定，有助于护理人员建立自信心，更好地应对工作中的挑战。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拓展人际关系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团队建设有助于护理人员拓展人际关系，建立良好的职业网络，为个人职业发展创造更多机会。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护理质量团队建设的策略和方法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组织定期的护理技能培训，确保团队成员掌握最新的护理知识和技术。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根据团队成员的不同需求和能力，提供个性化的培训计划，以提高其专业水平。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375" b="15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提供实践操作的机会，让团队成员在实际工作中巩固和运用所学的护理技能。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培训和发展团队成员的护理技能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https://d.book118.com/966231030014010100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2024-09-23T22:31:17.854</cp:lastPrinted>
  <dcterms:created xsi:type="dcterms:W3CDTF">2024-09-23T14:31:17Z</dcterms:created>
  <dcterms:modified xsi:type="dcterms:W3CDTF">2024-09-23T14:31:19Z</dcterms:modified>
</cp:coreProperties>
</file>