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6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EED61-00C6-4535-83B2-2FA4EE5DF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2747B-A930-4326-A178-1E62B7BCE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EA8CB-7D48-41AA-B787-9F79055C1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623F3-E3B3-40F0-8FAA-1000D0C3C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4D145-2C99-4813-BBB1-B7A21EA7C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394569-C094-4BC7-B638-2316B231C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96A66-772D-41C3-BCB9-00C7FC609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5D485-FBF4-4B88-9CDF-AB83E94E4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30B64-6646-4F6A-A87E-61CD7EE88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234A0-E880-4539-B9D9-6050720AC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87426-3E11-4EE0-8768-801221598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31242215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美术分层教学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352550" y="21240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352550" y="2868930"/>
            <a:ext cx="187706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添加目录标题</a:t>
            </a: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4210685" y="21240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4210685" y="2868930"/>
            <a:ext cx="187960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美术分层教学的背景和意义</a:t>
            </a: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7171055" y="21240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7171055" y="2868930"/>
            <a:ext cx="1877695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美术分层教学的实施策略</a:t>
            </a: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2976245" y="421449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2976245" y="4959350"/>
            <a:ext cx="187706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美术分层教学的实践案例分析</a:t>
            </a: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5586730" y="4214495"/>
            <a:ext cx="162877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5586730" y="4959350"/>
            <a:ext cx="184023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美术分层教学的效果评估和展望</a:t>
            </a:r>
          </a:p>
        </p:txBody>
      </p:sp>
    </p:spTree>
    <p:custDataLst>
      <p:tags r:id="rId1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01</a:t>
            </a:r>
          </a:p>
        </p:txBody>
      </p:sp>
      <p:sp>
        <p:nvSpPr>
          <p:cNvPr id="104887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02</a:t>
            </a:r>
          </a:p>
        </p:txBody>
      </p:sp>
      <p:sp>
        <p:nvSpPr>
          <p:cNvPr id="10489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美术分层教学的背景和意义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当前美术教学的现状和问题</a:t>
            </a:r>
          </a:p>
        </p:txBody>
      </p:sp>
      <p:sp>
        <p:nvSpPr>
          <p:cNvPr id="104900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0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教学方式单一：主要以教师讲解、学生模仿为主，缺乏创新和个性化</a:t>
            </a:r>
          </a:p>
        </p:txBody>
      </p:sp>
      <p:sp>
        <p:nvSpPr>
          <p:cNvPr id="104901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评价方式单一：主要以考试成绩为评价标准，忽视学生综合素质的培养</a:t>
            </a:r>
          </a:p>
        </p:txBody>
      </p:sp>
      <p:sp>
        <p:nvSpPr>
          <p:cNvPr id="104901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学生兴趣不足：学生对美术学习的兴趣不高，缺乏主动学习的动力</a:t>
            </a:r>
          </a:p>
        </p:txBody>
      </p:sp>
      <p:sp>
        <p:nvSpPr>
          <p:cNvPr id="104902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教师水平参差不齐：部分教师缺乏专业素养和教学经验，影响教学质量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分层教学的概念和理论基础</a:t>
            </a:r>
          </a:p>
        </p:txBody>
      </p:sp>
      <p:sp>
        <p:nvSpPr>
          <p:cNvPr id="10490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概念：根据学生的不同学习能力和需求，将学生分为不同的层次进行教学</a:t>
            </a:r>
          </a:p>
        </p:txBody>
      </p:sp>
      <p:sp>
        <p:nvSpPr>
          <p:cNvPr id="10490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理论基础：教育心理学、认知心理学、社会心理学等</a:t>
            </a:r>
          </a:p>
        </p:txBody>
      </p:sp>
      <p:sp>
        <p:nvSpPr>
          <p:cNvPr id="10490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目的：提高教学效果，满足不同学生的需求</a:t>
            </a:r>
          </a:p>
        </p:txBody>
      </p:sp>
      <p:sp>
        <p:nvSpPr>
          <p:cNvPr id="10490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方法：采用不同的教学方法、教学材料和教学进度，以适应不同层次的学生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美术分层教学的必要性和重要性</a:t>
            </a:r>
          </a:p>
        </p:txBody>
      </p:sp>
      <p:sp>
        <p:nvSpPr>
          <p:cNvPr id="10491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学生差异：学生美术基础和兴趣存在差异，需要分层教学</a:t>
            </a:r>
          </a:p>
        </p:txBody>
      </p:sp>
      <p:sp>
        <p:nvSpPr>
          <p:cNvPr id="10491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因材施教：根据学生特点进行个性化教学，提高教学效果</a:t>
            </a:r>
          </a:p>
        </p:txBody>
      </p:sp>
      <p:sp>
        <p:nvSpPr>
          <p:cNvPr id="10491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激发兴趣：分层教学可以激发学生的学习兴趣，提高学习积极性</a:t>
            </a:r>
          </a:p>
        </p:txBody>
      </p:sp>
      <p:sp>
        <p:nvSpPr>
          <p:cNvPr id="104912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提高能力：分层教学有助于提高学生的美术能力和审美能力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03</a:t>
            </a:r>
          </a:p>
        </p:txBody>
      </p:sp>
      <p:sp>
        <p:nvSpPr>
          <p:cNvPr id="104916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美术分层教学的实施策略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学生分层的方法和标准</a:t>
            </a:r>
          </a:p>
        </p:txBody>
      </p:sp>
      <p:sp>
        <p:nvSpPr>
          <p:cNvPr id="104924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学习能力：根据学生的学习能力进行分层，如基础、中等、优秀等</a:t>
            </a:r>
          </a:p>
        </p:txBody>
      </p:sp>
      <p:sp>
        <p:nvSpPr>
          <p:cNvPr id="104924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学习兴趣：根据学生的学习兴趣进行分层，如绘画、雕塑、设计等</a:t>
            </a:r>
          </a:p>
        </p:txBody>
      </p:sp>
      <p:sp>
        <p:nvSpPr>
          <p:cNvPr id="104924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学习目标：根据学生的学习目标进行分层，如升学、就业、兴趣爱好等</a:t>
            </a:r>
          </a:p>
        </p:txBody>
      </p:sp>
      <p:sp>
        <p:nvSpPr>
          <p:cNvPr id="104924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学习进度：根据学生的学习进度进行分层，如初级、中级、高级等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教学目标和内容的分层设计</a:t>
            </a:r>
          </a:p>
        </p:txBody>
      </p:sp>
      <p:sp>
        <p:nvSpPr>
          <p:cNvPr id="104928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目标分层：根据学生的不同能力水平，设定不同的教学目标</a:t>
            </a:r>
          </a:p>
        </p:txBody>
      </p:sp>
      <p:sp>
        <p:nvSpPr>
          <p:cNvPr id="104929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内容分层：根据学生的不同兴趣和需求，选择不同的教学内容</a:t>
            </a:r>
          </a:p>
        </p:txBody>
      </p:sp>
      <p:sp>
        <p:nvSpPr>
          <p:cNvPr id="104929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难度分层：根据学生的不同能力水平，设置不同的作业难度</a:t>
            </a:r>
          </a:p>
        </p:txBody>
      </p:sp>
      <p:sp>
        <p:nvSpPr>
          <p:cNvPr id="104930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评价分层：根据学生的不同能力水平，采用不同的评价标准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教学过程的分层实施和管理</a:t>
            </a:r>
          </a:p>
        </p:txBody>
      </p:sp>
      <p:sp>
        <p:nvSpPr>
          <p:cNvPr id="104934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实施分层教学：在教学过程中，针对不同层次的学生采用不同的教学方法和手段</a:t>
            </a:r>
          </a:p>
        </p:txBody>
      </p:sp>
      <p:sp>
        <p:nvSpPr>
          <p:cNvPr id="104935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确定分层标准：根据学生的美术基础、兴趣、能力等因素进行分层</a:t>
            </a:r>
          </a:p>
        </p:txBody>
      </p:sp>
      <p:sp>
        <p:nvSpPr>
          <p:cNvPr id="104935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制定分层教学计划：针对不同层次的学生制定相应的教学目标和教学内容</a:t>
            </a:r>
          </a:p>
        </p:txBody>
      </p:sp>
      <p:sp>
        <p:nvSpPr>
          <p:cNvPr id="104936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评价和反馈：定期对学生的学习情况进行评价和反馈，并根据评价结果调整教学策略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https://d.book118.com/966231242215010030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</vt:lpstr>
      <vt:lpstr>Wingdings</vt:lpstr>
      <vt:lpstr>Calibri Light</vt:lpstr>
      <vt:lpstr>微软雅黑</vt:lpstr>
      <vt:lpstr>Office Theme</vt:lpstr>
      <vt:lpstr>美术分层教学</vt:lpstr>
      <vt:lpstr>目录</vt:lpstr>
      <vt:lpstr>添加章节标题</vt:lpstr>
      <vt:lpstr>美术分层教学的背景和意义</vt:lpstr>
      <vt:lpstr>当前美术教学的现状和问题</vt:lpstr>
      <vt:lpstr>分层教学的概念和理论基础</vt:lpstr>
      <vt:lpstr>美术分层教学的必要性和重要性</vt:lpstr>
      <vt:lpstr>美术分层教学的实施策略</vt:lpstr>
      <vt:lpstr>学生分层的方法和标准</vt:lpstr>
      <vt:lpstr>教学目标和内容的分层设计</vt:lpstr>
      <vt:lpstr>教学过程的分层实施和管理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2024-08-29T01:18:35.388</cp:lastPrinted>
  <dcterms:created xsi:type="dcterms:W3CDTF">2024-08-28T17:18:35Z</dcterms:created>
  <dcterms:modified xsi:type="dcterms:W3CDTF">2024-08-28T17:18:37Z</dcterms:modified>
</cp:coreProperties>
</file>