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0EF62-B7DD-439D-A02B-90D6F2D37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F7981-56BF-4D29-B94D-6AD790337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39DB3-AE7F-4E4C-B956-F1955888F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4A08B-EC5C-4A6E-B749-6F50E6456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74D611-8FE2-4B87-9708-F5687E399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B624FF-53DE-4911-A8DA-89F34A93C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0BF768-E895-48D2-A436-519D3AFCF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59C40A-7A12-4A25-81D3-1F6AAA283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3BFF3-649A-417D-93A8-CAACEF29A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D9680-D36C-47D3-A4D3-6A488081F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703FC-9688-4DB8-B6A4-3E0B96E2C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33235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节后复工安全培训的职业发展与规划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节后复工安全现状及挑战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职业发展与规划的重要性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职业发展与规划的核心内容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实施职业发展与规划的关键步骤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企业如何支持员工的职业发展与规划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节后复工时期是安全事故易发期，通过安全培训提高员工的安全意识和防范能力。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落实企业安全责任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企业作为安全生产的责任主体，需要加强对员工的安全培训和教育。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安全培训不仅是保障企业安全生产的需要，也是员工职业发展的重要组成部分。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78" r="155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889" r="58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70" b="17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学习企业安全规章制度，了解安全操作规程和应急预案。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掌握本岗位的安全操作技能，提高安全防范和应对能力。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通过安全案例分析，了解安全事故的原因和教训，增强安全意识。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结合个人职业规划，了解安全领域的发展趋势和前景，提高职业竞争力。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安全操作技能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安全案例分析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节后复工安全现状及挑战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行业内安全事故频发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近年来，一些行业领域安全事故频发，给节后复工安全带来严峻挑战。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疫情常态化防控下的安全要求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随着疫情常态化防控的推进，节后复工需要更加关注员工健康管理和疫情防控措施。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安全生产法规政策变化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国家和地方政府对安全生产法规政策不断加强，企业需要密切关注政策变化，及时调整安全管理制度和措施。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当前安全形势分析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员工安全意识薄弱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部分员工在节后复工时安全意识不强，容易忽视安全操作规程和制度。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设备设施维护保养不足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节日期间设备设施可能缺乏必要的维护保养，存在安全隐患。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生产任务紧迫，安全管理压力增大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节后复工时，企业往往面临生产任务紧迫的情况，安全管理压力相应增大。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复工后面临的挑战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建立健全的安全管理体系，提高员工安全意识，确保节后复工安全顺利进行。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了解安全操作规程和制度，掌握必要的安全技能和知识，保障自身和他人的安全。同时，希望企业能够提供安全的工作环境和必要的劳动保护用品。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企业和员工的需求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职业发展与规划的重要性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通过安全培训，使个人充分认识到安全的重要性，增强安全意识，自觉遵守安全规章制度。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125" r="11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掌握基本的安全操作技能，如消防器材使用、紧急疏散等，提高应对突发事件的能力。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提高安全技能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养成良好的安全习惯，如定期检查设备、规范操作等，降低事故发生的概率。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培养安全习惯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提升个人职业素养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086" b="140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656" b="146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实现企业安全目标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通过安全培训，提高员工的安全意识和技能水平，减少因人为因素导致的事故，保障员工的人身安全。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维护企业利益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加强安全管理，防范和减少安全事故的发生，避免或减少企业的经济损失和声誉损失。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将安全作为企业发展的基石，通过持续的安全培训和管理，推动企业实现可持续发展。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提升行业安全水平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通过节后复工安全培训，推动整个行业对安全的重视程度和管理水平的提升。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促进行业交流与合作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加强行业内的安全交流与合作，分享安全管理经验和最佳实践，共同推动行业安全发展。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树立行业良好形象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通过积极履行安全责任和义务，展示行业对安全的关注和投入，树立行业的良好形象。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推动行业安全发展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职业发展与规划的核心内容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在安全培训领域取得专业成就，如成为行业专家或管理者。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确定长期职业目标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完成相关证书考试，提升个人在安全培训领域的专业度。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设定短期职业目标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明确职业目标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制定提升计划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针对不足制定学习计划，如参加培训课程、参与行业研讨会等。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评估自身在安全培训领域的专业能力和经验，找出优势和不足。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设定时间表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为职业计划设定明确的时间表，确保按计划逐步推进。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211" r="1621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900" r="139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制定职业计划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https://d.book118.com/966233235144010051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2024-09-17T13:24:17.289</cp:lastPrinted>
  <dcterms:created xsi:type="dcterms:W3CDTF">2024-09-17T05:24:17Z</dcterms:created>
  <dcterms:modified xsi:type="dcterms:W3CDTF">2024-09-17T05:24:19Z</dcterms:modified>
</cp:coreProperties>
</file>