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E238B-9B3C-4111-AF21-EB496F2F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4DF2A-F9CF-4185-91D2-0B90550A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B620A-454E-419E-A84F-20728BFF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3ACC4-750F-47BA-878F-E8B48A7B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B8D77-34A7-4C03-B1B5-27E5D599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F89316-75B1-46DF-AD5B-1BD9836BF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ABE12-A3F8-472B-8B1E-699D1A37E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81980-8626-4668-9E82-E15D6D746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CA951-89DD-4EEF-9190-1C23BE8F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FB97C-79BA-4229-AB9E-D3E83832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9EB87-DA6E-4EA3-857C-3A2EB7F3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3423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智能垃圾分类系统在环境保护中的应用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环境保护中智能垃圾分类系统应用现状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智能垃圾分类系统在环境保护中的优势分析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智能垃圾分类系统在环境保护中的挑战与对策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目前，我国城市垃圾处理主要采用填埋、焚烧和堆肥等方法，由于分类不彻底，导致资源浪费和环境污染。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通过智能垃圾分类系统，可以实现对垃圾的自动分类、识别和处理，提高垃圾处理效率，减少资源浪费和环境污染，推动可持续发展。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228" b="822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发达国家在智能垃圾分类系统方面起步较早，技术相对成熟，已经应用于实际生活中。例如，日本、德国等国家已经建立了完善的垃圾分类处理体系，通过智能技术实现对各类垃圾的自动分类和处理。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垃圾分类处理工作越来越重视，加大了投入力度。一些企业和科研机构也开始研发智能垃圾分类系统，并取得了一定成果。但是，与发达国家相比，我国在智能垃圾分类系统方面还存在一定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本文旨在探讨智能垃圾分类系统在环境保护中的应用，分析其技术原理、系统架构、功能特点等方面的问题，并提出相应的解决方案和发展建议。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智能垃圾分类系统的背景和意义；其次阐述国内外研究现状及发展趋势；然后重点分析智能垃圾分类系统的技术原理、系统架构和功能特点；最后提出智能垃圾分类系统在环境保护中的应用策略和发展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智能垃圾分类系统是一种基于人工智能、计算机视觉、物联网等技术的自动化垃圾分类处理系统，能够实现对各类垃圾的快速、准确识别和分类。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根据应用场景和技术原理的不同，智能垃圾分类系统可分为图像识别型、传感器型、混合型等多种类型。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智能垃圾分类系统通过图像识别、传感器检测等技术对垃圾进行识别和分类，同时借助机械臂、传送带等设备实现垃圾的自动分拣和处理。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智能垃圾分类系统的工作流程包括垃圾投放、识别分类、自动分拣、压缩处理、数据存储与分析等步骤。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智能垃圾分类系统的关键技术包括图像识别技术、深度学习算法、传感器技术、机械臂控制技术等。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智能垃圾分类系统的关键设备包括图像采集设备（如摄像头）、传感器（如重量传感器、红外传感器等）、机械臂、传送带、压缩设备等。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环境保护中智能垃圾分类系统应用现状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城市生活垃圾处理现状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垃圾产量巨大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随着城市化进程加快，城市生活垃圾产量逐年攀升，给环境带来巨大压力。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分类处理不足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目前，大部分城市生活垃圾仍采用混合收集、简单填埋的方式处理，分类处理不足导致资源浪费和环境污染。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近年来，一些城市开始尝试引入智能垃圾分类系统，通过自动识别、分类收集等技术手段提高垃圾分类处理效率。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工业固体废弃物种类繁多，包括废钢铁、废塑料、废橡胶、废纸张等，给处理和回收带来挑战。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废弃物种类繁多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目前，工业固体废弃物的处理方式主要包括填埋、焚烧和堆肥等，处理方式相对单一，难以实现资源的有效利用。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智能垃圾分类系统可以应用于工业固体废弃物的处理中，通过自动识别、分类收集等技术手段提高废弃物回收利用率。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工业固体废弃物处理现状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https://d.book118.com/966234234021010042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2024-09-09T09:22:51.315</cp:lastPrinted>
  <dcterms:created xsi:type="dcterms:W3CDTF">2024-09-09T01:22:51Z</dcterms:created>
  <dcterms:modified xsi:type="dcterms:W3CDTF">2024-09-09T01:22:53Z</dcterms:modified>
</cp:coreProperties>
</file>