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467267-2CCA-4E6D-9536-7B8B33A7E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5BA1FA-EAC8-41D1-9B6C-3C387E8F3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2EFBEA-465E-404D-8720-61F28F358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16E847-D19E-4FB5-8EF0-769D1A9D1A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452CF6-E8DC-4802-8F7E-3202B9827C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752A8B-1A40-4350-96E8-44C5E06724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FFDDE1-81C8-46DE-B50F-F1F5C7682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AB62B2-E62A-419D-81A0-D939693D3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70BD8D-6418-49B6-AE1C-B3E08DBB7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25D449-2F45-47E9-A3D9-F213D6F2C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DD5256-CE36-4B29-AEB6-81A0B7222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623502415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有效处理紧急工作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紧急工作概述与识别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应对策略与计划制定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资源调配与团队协作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压力管理与心理调适技巧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实战演练与经验分享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预防措施与长效机制建设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紧急工作概述与识别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指突然发生、具有紧迫性且需要立即处理的工作事项，通常涉及重大风险或影响。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紧急工作定义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突发性、紧迫性、重要性、不可预测性。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紧急工作定义及特点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确保紧急工作得到及时响应和处理，避免延误和扩大影响。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及时响应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优先处理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125" r="8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将紧急工作置于优先地位，确保关键资源得到合理分配。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通过迅速应对紧急工作，降低潜在风险和损失。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识别紧急工作重要性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9012" r="1901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7927" r="792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如火灾、泄漏、设备故障等，需要立即采取应急措施以保障人员安全。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安全事故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如自然灾害、公共卫生事件等，需要迅速启动应急预案并协调各方资源。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如临时需要准备重要会议或活动，需要紧急调配资源和人力以确保顺利进行。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重要会议或活动筹备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如IT系统、通信网络等出现故障，需要立即恢复以保障业务连续性。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系统故障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常见紧急工作类型举例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应对策略与计划制定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对出现的紧急情况进行准确识别，了解问题的性质、严重程度和影响范围。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识别问题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深入分析问题产生的原因，包括人为因素、技术故障、外部环境等。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分析原因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评估问题对业务、客户、公司声誉等方面的影响，以便制定相应的应对措施。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评估影响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分析问题原因及影响范围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制定针对性解决方案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明确目标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根据问题分析结果，制定明确的解决方案，确保方案能够解决问题并达到预期效果。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调动资源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合理调动公司内外资源，包括人力、物力、财力等，确保方案的顺利实施。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制定实施计划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详细规划方案的实施步骤和时间表，确保按计划有序进行。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根据紧急程度和重要性，对任务进行优先级排序，优先处理重要且紧急的任务。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确定任务优先级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为每个任务设定明确的时间限制和完成期限，确保按时完成任务。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制定时间表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250" r="182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根据实际情况灵活调整任务优先级和时间安排，确保整体计划的顺利进行。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灵活调整计划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明确任务优先级和时间安排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资源调配与团队协作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制定资源调配计划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根据评估结果，制定详细的资源调配计划，明确资源的种类、数量、使用时间和地点等。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评估紧急工作需求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根据紧急工作的性质、规模和紧迫程度，全面评估所需的人力、物力资源。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灵活调整资源分配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在紧急工作处理过程中，密切关注工作进展和资源使用情况，根据实际情况灵活调整资源分配，确保资源的高效利用。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8292" r="82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542" r="13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000" r="100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合理分配人力物力资源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加强信息共享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通过定期会议、信息共享平台等方式，加强各部门之间的信息交流，确保信息的及时、准确传递。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促进团队协作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鼓励各部门之间加强合作，共同应对紧急工作带来的挑战，形成团队协作的良好氛围。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建立跨部门协作机制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明确各部门在紧急工作中的职责和协作方式，建立有效的跨部门协作机制。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强化跨部门间沟通协调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https://d.book118.com/966235024154010050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2024-09-16T02:41:31.530</cp:lastPrinted>
  <dcterms:created xsi:type="dcterms:W3CDTF">2024-09-15T18:41:31Z</dcterms:created>
  <dcterms:modified xsi:type="dcterms:W3CDTF">2024-09-15T18:41:33Z</dcterms:modified>
</cp:coreProperties>
</file>