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7025-6A0D-415D-8C69-6C4AD2A4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2253D-9822-4294-A311-8AFE64AB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F9581-BE82-4815-8356-462C9A2B8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43890-583E-4625-AC81-594227F9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81890-F95A-471A-B063-9D00CD3E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4F5C9-C6CC-4BD7-84E8-55F2DAA3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9B13C-3153-4E64-BD66-CBEBAF31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B7BB9-CD85-45B8-8AEE-4F786AE4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1558A-2D7F-4454-8818-AADAB151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85054-3198-4283-8E07-822A73DBC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1A45-C8D4-44F6-8869-4F858354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50442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交通建设的环境效应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交通建设的环境效应概述
 交通建设对空气质量的影响
 交通建设对噪声污染的影响
 交通建设对生态环境的影响
 交通建设对水资源的影响
 交通建设对土壤环境的影响
 交通建设对生物多样性的影响
 交通建设的环保措施与建议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交通建设的环境效应概述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交通建设的环境效应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交通建设的环境效应概述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交通建设的环境效应概述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1.交通建设对环境的影响是多方面的，包括空气污染、噪声污染、水污染、土壤污染等。</a:t>
            </a:r>
          </a:p>
          <a:p>
            <a:r>
              <a:t>2.随着城市化进程的加快，交通建设的环境效应日益凸显，需要引起重视。</a:t>
            </a:r>
          </a:p>
          <a:p>
            <a:r>
              <a:t>3.交通建设的环境效应具有区域性、季节性和时间性等特点，需要综合考虑。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交通建设对空气质量的影响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1.交通建设过程中，施工机械排放的尾气、道路扬尘等污染物会影响空气质量。</a:t>
            </a:r>
          </a:p>
          <a:p>
            <a:r>
              <a:t>2.交通运输过程中，汽车尾气排放是主要的空气污染源之一。</a:t>
            </a:r>
          </a:p>
          <a:p>
            <a:r>
              <a:t>3.交通拥堵导致的长时间怠速行驶，会加剧空气污染。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交通建设的环境效应概述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1.交通建设过程中，施工机械、运输车辆等产生的噪声会对周边居民的生活和工作造成影响。</a:t>
            </a:r>
          </a:p>
          <a:p>
            <a:r>
              <a:t>2.交通运输过程中，汽车、火车、飞机等交通工具产生的噪声污染不容忽视。</a:t>
            </a:r>
          </a:p>
          <a:p>
            <a:r>
              <a:t>3.交通拥堵导致的长时间怠速行驶，会产生持续的噪声污染。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交通建设对水资源的影响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1.交通建设过程中，施工用水、道路排水等会对水资源产生一定影响。</a:t>
            </a:r>
          </a:p>
          <a:p>
            <a:r>
              <a:t>2.交通运输过程中，道路表面积水、泄漏的燃料等会对水资源造成污染。</a:t>
            </a:r>
          </a:p>
          <a:p>
            <a:r>
              <a:t>3.交通规划应充分考虑水资源保护，减少对水资源的消耗和污染。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交通建设对噪声污染的影响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交通建设的环境效应概述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1.交通建设过程中，施工废弃物、道路材料等会对土壤环境产生影响。</a:t>
            </a:r>
          </a:p>
          <a:p>
            <a:r>
              <a:t>2.交通运输过程中，泄漏的燃料、轮胎磨损产生的微粒等会对土壤环境造成污染。</a:t>
            </a:r>
          </a:p>
          <a:p>
            <a:r>
              <a:t>3.交通规划应充分考虑土壤环境保护，减少对土壤环境的破坏。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交通建设对生物多样性的影响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1.交通建设过程中，施工活动可能破坏动植物栖息地，影响生物多样性。</a:t>
            </a:r>
          </a:p>
          <a:p>
            <a:r>
              <a:t>2.交通运输过程中，交通事故可能导致动植物死亡，影响生物多样性。</a:t>
            </a:r>
          </a:p>
          <a:p>
            <a:r>
              <a:t>3.交通规划应充分考虑生态保护，减少对生物多样性的影响。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交通建设对土壤环境的影响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交通建设对空气质量的影响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交通建设的环境效应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交通建设对空气质量的影响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交通建设对空气质量的影响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1.交通建设过程中，施工机械、运输车辆等排放的废气是空气污染的主要来源之一。</a:t>
            </a:r>
          </a:p>
          <a:p>
            <a:r>
              <a:t>2.交通拥堵导致的长时间怠速行驶，会加剧空气污染。</a:t>
            </a:r>
          </a:p>
          <a:p>
            <a:r>
              <a:t>3.交通规划应充分考虑空气质量保护，减少对空气质量的影响。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交通建设对PM2.5的影响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1.PM2.5是指大气中直径小于或等于2.5微米的颗粒物，对人体健康有害。</a:t>
            </a:r>
          </a:p>
          <a:p>
            <a:r>
              <a:t>2.交通建设过程中，施工机械、运输车辆等排放的废气中含有大量的PM2.5。</a:t>
            </a:r>
          </a:p>
          <a:p>
            <a:r>
              <a:t>3.交通拥堵导致的长时间怠速行驶，会加剧PM2.5的浓度。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交通建设对空气质量的影响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交通建设对氮氧化物的影响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1.氮氧化物是一种有毒气体，对人体健康和环境都有危害。</a:t>
            </a:r>
          </a:p>
          <a:p>
            <a:r>
              <a:t>2.交通建设过程中，施工机械、运输车辆等排放的废气中含有大量的氮氧化物。</a:t>
            </a:r>
          </a:p>
          <a:p>
            <a:r>
              <a:t>3.交通拥堵导致的长时间怠速行驶，会加剧氮氧化物的浓度。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交通建设对臭氧的影响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1.臭氧是一种有害气体，对人体健康和环境都有危害。</a:t>
            </a:r>
          </a:p>
          <a:p>
            <a:r>
              <a:t>2.交通建设过程中，施工机械、运输车辆等排放的废气中含有大量的挥发性有机物，是臭氧生成的重要前体物质。</a:t>
            </a:r>
          </a:p>
          <a:p>
            <a:r>
              <a:t>3.交通拥堵导致的长时间怠速行驶，会加剧臭氧的浓度。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交通建设对空气质量的影响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交通建设对温室气体的影响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1.温室气体是指能够吸收和发射红外辐射的气体，包括二氧化碳、甲烷等。</a:t>
            </a:r>
          </a:p>
          <a:p>
            <a:r>
              <a:t>2.交通建设过程中，施工机械、运输车辆等排放的废气中含有大量的温室气体。</a:t>
            </a:r>
          </a:p>
          <a:p>
            <a:r>
              <a:t>3.交通拥堵导致的长时间怠速行驶，会加剧温室气体的排放。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交通建设对空气质量改善的措施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1.采用清洁能源替代传统燃料，如电动汽车、氢燃料电池汽车等。</a:t>
            </a:r>
          </a:p>
          <a:p>
            <a:r>
              <a:t>2.优化交通规划，减少交通拥堵，降低怠速行驶时间。</a:t>
            </a:r>
          </a:p>
          <a:p>
            <a:r>
              <a:t>3.加强环保监管，严格控制施工机械、运输车辆等排放标准。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交通建设对噪声污染的影响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交通建设的环境效应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交通建设对噪声污染的影响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交通建设对噪声污染的影响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1.交通建设过程中，施工机械、运输车辆等产生的噪声是城市噪声污染的主要来源之一。</a:t>
            </a:r>
          </a:p>
          <a:p>
            <a:r>
              <a:t>2.交通拥堵导致的长时间怠速行驶，会加剧噪声污染。</a:t>
            </a:r>
          </a:p>
          <a:p>
            <a:r>
              <a:t>3.交通规划应充分考虑噪声污染防治，减少对居民生活和工作的影响。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交通建设对居民健康的影响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1.长期暴露在高噪声环境中，居民的听力会受到损害，甚至导致耳聋。</a:t>
            </a:r>
          </a:p>
          <a:p>
            <a:r>
              <a:t>2.噪声污染会影响居民的睡眠质量，导致失眠、疲劳等症状。</a:t>
            </a:r>
          </a:p>
          <a:p>
            <a:r>
              <a:t>3.噪声污染还会影响居民的心理健康，导致焦虑、抑郁等心理问题。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交通建设对噪声污染的影响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交通建设对生态环境的影响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1.噪声污染会影响动植物的生活习性，导致生物多样性下降。</a:t>
            </a:r>
          </a:p>
          <a:p>
            <a:r>
              <a:t>2.噪声污染会影响鸟类的繁殖和迁徙，破坏生态平衡。</a:t>
            </a:r>
          </a:p>
          <a:p>
            <a:r>
              <a:t>3.噪声污染还会影响水生生物的生存环境，导致水质恶化。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交通建设对社会经济的影响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1.噪声污染会影响居民的生活质量，降低城市的宜居性，影响人才流动和经济发展。</a:t>
            </a:r>
          </a:p>
          <a:p>
            <a:r>
              <a:t>2.噪声污染会增加医疗费用和社会救助成本，加重政府和社会的负担。</a:t>
            </a:r>
          </a:p>
          <a:p>
            <a:r>
              <a:t>3.噪声污染还会影响旅游业的发展，降低城市的吸引力。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交通建设对噪声污染的影响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交通建设对噪声污染防治的措施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1.采用低噪声施工设备和运输工具，降低噪声排放。</a:t>
            </a:r>
          </a:p>
          <a:p>
            <a:r>
              <a:t>2.优化交通规划，减少交通拥堵，降低怠速行驶时间。</a:t>
            </a:r>
          </a:p>
          <a:p>
            <a:r>
              <a:t>3.加强环保监管，严格控制施工机械、运输车辆等排放标准。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交通建设与城市规划的关系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1.交通建设应与城市规划紧密结合，合理布局道路和交通设施，减少噪声污染。</a:t>
            </a:r>
          </a:p>
          <a:p>
            <a:r>
              <a:t>2.城市规划应充分考虑居民生活和工作环境，保障居民的生活质量。</a:t>
            </a:r>
          </a:p>
          <a:p>
            <a:r>
              <a:t>3.城市规划应注重生态环境保护，实现可持续发展。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交通建设对生态环境的影响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交通建设的环境效应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交通建设对生态环境的影响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交通建设对土地资源的影响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1.交通建设需要占用大量的土地资源，可能导致耕地、林地等生态用地的减少。</a:t>
            </a:r>
          </a:p>
          <a:p>
            <a:r>
              <a:t>2.交通建设过程中，可能破坏土地结构，影响土地质量。</a:t>
            </a:r>
          </a:p>
          <a:p>
            <a:r>
              <a:t>3.交通建设应合理规划土地利用，尽量减少对生态用地的占用和破坏。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交通建设对水资源的影响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1.交通建设可能导致水资源的污染，如道路排水、施工污水等。</a:t>
            </a:r>
          </a:p>
          <a:p>
            <a:r>
              <a:t>2.交通建设可能影响河流、湖泊等水体的水文条件，改变水生生态系统。</a:t>
            </a:r>
          </a:p>
          <a:p>
            <a:r>
              <a:t>3.交通建设应加强水资源保护，减少对水资源的污染和破坏。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交通建设对生态环境的影响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交通建设对生物多样性的影响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1.交通建设可能破坏动植物栖息地，导致生物多样性下降。</a:t>
            </a:r>
          </a:p>
          <a:p>
            <a:r>
              <a:t>2.交通建设可能影响物种迁移和繁殖，改变生态系统的动态平衡。</a:t>
            </a:r>
          </a:p>
          <a:p>
            <a:r>
              <a:t>3.交通建设应加强生态保护，保护生物多样性。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交通建设对空气质量的影响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1.交通建设可能导致空气污染，如道路扬尘、机动车尾气等。</a:t>
            </a:r>
          </a:p>
          <a:p>
            <a:r>
              <a:t>2.交通拥堵可能导致空气中有害物质浓度增加，影响空气质量。</a:t>
            </a:r>
          </a:p>
          <a:p>
            <a:r>
              <a:t>3.交通建设应加强环境监测和管理，减少空气污染。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https://d.book118.com/966235044234010044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交通建设的环境效应概述</vt:lpstr>
      <vt:lpstr> 交通建设的环境效应概述</vt:lpstr>
      <vt:lpstr> 交通建设的环境效应概述</vt:lpstr>
      <vt:lpstr> 交通建设的环境效应概述</vt:lpstr>
      <vt:lpstr> 交通建设对空气质量的影响</vt:lpstr>
      <vt:lpstr> 交通建设对空气质量的影响</vt:lpstr>
      <vt:lpstr> 交通建设对空气质量的影响</vt:lpstr>
      <vt:lpstr> 交通建设对空气质量的影响</vt:lpstr>
      <vt:lpstr> 交通建设对噪声污染的影响</vt:lpstr>
      <vt:lpstr> 交通建设对噪声污染的影响</vt:lpstr>
      <vt:lpstr> 交通建设对噪声污染的影响</vt:lpstr>
      <vt:lpstr> 交通建设对噪声污染的影响</vt:lpstr>
      <vt:lpstr> 交通建设对生态环境的影响</vt:lpstr>
      <vt:lpstr> 交通建设对生态环境的影响</vt:lpstr>
      <vt:lpstr> 交通建设对生态环境的影响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2024-09-13T12:54:40.920</cp:lastPrinted>
  <dcterms:created xsi:type="dcterms:W3CDTF">2024-09-13T04:54:40Z</dcterms:created>
  <dcterms:modified xsi:type="dcterms:W3CDTF">2024-09-13T04:54:43Z</dcterms:modified>
</cp:coreProperties>
</file>