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7DC86-0ADE-4CE4-86BA-201D7BC01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5BF72-11DB-43DE-8AF0-54941FA65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E9702-D527-446D-81E8-A65D14154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5DCF9-69E6-49F8-9D00-1CF7CE6F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2CEBB3-EB60-4919-B5F2-141997F2D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B2CA06-1872-453F-B6A2-9A326E756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28FB15-79F6-41A5-B718-A3F236CC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72F0E2-D58F-46AD-BB75-BE7449981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79FB2-21A4-40E2-B7E2-3E7C5EF5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5B9DB-2114-4600-8423-92BCB5ED3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33BEE-5850-4A97-9C4D-B9CCAA9A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235224222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配送员半年工作总结报告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108" b="510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配送任务完成情况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配送任务数量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半年内共完成配送任务XXX单，平均每天完成约XX单。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准时送达率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在完成的任务中，准时送达率为XX%，比去年同期提高了XX个百分点。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路线熟悉度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通过对配送路线的熟悉和优化，有效缩短了送货时间，提高了工作效率。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538" r="2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350" r="2635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在配送过程中遇到异常订单时，能够迅速与顾客沟通，及时调整配送方案，确保订单按时完成。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异常订单处理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遇到天气、交通等突发状况时，能够灵活调整送货时间，确保顾客利益不受影响。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应对突发状况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异常处理情况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通过定期回访和收集顾客反馈，顾客满意度平均得分为XX分（满分100），较去年同期提高了XX分。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根据顾客提出的改进意见，对配送服务进行了优化，提升了顾客的满意度。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客户反馈情况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改进意见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顾客满意度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通过优化路线和合理安排时间，我成功地将准时配送率提高到了95%。这意味着大部分客户都能在预计时间内收到他们的物品。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准时配送率提升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在繁忙的节日和促销期间，我采取了有效的应对策略，如提前规划路线、增加备选路线和与同事合作，以确保准时配送。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应对高峰期策略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准时配送成果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客户反馈响应及时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我积极回应客户的反馈和投诉，及时解决问题，使客户满意度提高了20%。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通过提供定制化的问候和关心，我增强了与客户的互动，使他们感受到我的专业和关心，从而提高了客户满意度。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路线优化实践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我不断优化配送路线，减少了不必要的路程和时间，使整体配送效率提高了15%。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通过与团队成员的有效沟通和协作，我们共同解决了许多问题，进一步提高了配送效率。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配送效率提升成果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https://d.book118.com/966235224222010035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2024-09-05T20:37:22.064</cp:lastPrinted>
  <dcterms:created xsi:type="dcterms:W3CDTF">2024-09-05T12:37:22Z</dcterms:created>
  <dcterms:modified xsi:type="dcterms:W3CDTF">2024-09-05T12:37:24Z</dcterms:modified>
</cp:coreProperties>
</file>