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4BFC9-3A4E-4704-A3FB-267FC4AD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F01444-FA49-4710-B68A-B0356989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AF79C-FCFB-4107-9324-8BE9C3E35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E7FBC-A8F3-44C7-AF9F-227CD149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2285E-49AB-4F1D-B2AE-F6690DA9E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E1DBD-0985-403E-93AF-EB42362F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2D802-9BB1-4CA7-903A-344103AA0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8BED9-C5B1-4B6C-BC55-C4E197DCA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76057-D0A2-458A-8D47-03326C487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91E3C-AA3E-491B-9685-2EA60D06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61AAB-73A8-477E-A2F6-103CFED64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40142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2024年链霉素项目消防安全培训方案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项目背景与培训目标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消防安全法规与标准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火灾危险性及防范措施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消防设施与器材使用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火灾应急演练与救援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项目背景与培训目标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链霉素项目简介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链霉素是一种广谱抗生素，对结核分枝杆菌等多种细菌具有抗菌作用。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链霉素项目涉及生产、储存、运输等多个环节，消防安全至关重要。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项目团队成员需具备一定的消防安全知识和技能，以确保生产安全。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  <a:ln w="12668"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消防安全重要性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减少财产损失，维护企业正常运营。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遵守国家法律法规，履行企业社会责任。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防止火灾事故发生，保障人员生命安全。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  <a:ln w="12668"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4712" r="14712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培训目标与预期效果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49488" y="1679928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提高项目团队成员的消防安全意识。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82813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通过实际操作演练，提高应对突发火灾事件的能力。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576784" y="155451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掌握基本的消防安全知识和技能，如灭火器使用、火灾逃生等。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643459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了解链霉素项目的火灾危险性，学会制定相应的防范措施。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消防安全法规与标准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规定了消防工作的基本原则、消防安全管理制度、火灾预防、消防组织、灭火救援等方面的内容。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明确了各级政府、部门、单位、个人在消防安全工作中的责任和义务，以及相应的追责机制。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《消防安全责任制实施办法》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规范了火灾事故调查的程序、方法和要求，为分析火灾原因、总结教训、追究责任提供依据。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《火灾事故调查规定》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国家消防安全法规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708" b="14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《消防给水及消火栓系统技术规范》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明确了消防给水系统、消火栓系统的设计、施工、验收和运行维护等技术要求。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《建筑设计防火规范》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针对建筑设计的防火要求，包括建筑分类、耐火等级、防火间距、消防车道等方面的规定。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《火灾自动报警系统设计规范》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规定了火灾自动报警系统的设计要求、系统组成、设备配置和安装布线等方面的标准。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  <a:ln w="12668"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316" r="16316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建立各级消防安全责任人和消防安全职责，确保消防安全工作的有效实施。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消防设施维护保养制度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定期对消防设施进行维护保养，确保设施完好有效，随时可用。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消防安全检查制度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定期开展消防安全检查，及时发现和整改火灾隐患，确保生产安全。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消防培训演练制度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定期组织员工进行消防安全培训和演练，提高员工的消防安全意识和自防自救能力。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火灾危险性及防范措施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链霉素生产过程中的火灾危险性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可燃物料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链霉素生产过程中使用的原材料、溶剂和助剂等可能具有可燃性，一旦泄漏或遇到火源，容易引发火灾。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高温反应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链霉素生产涉及高温反应过程，如果反应失控或设备故障，可能导致温度升高，引发火灾。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静电火花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生产过程中物料摩擦易产生静电，静电积累到一定程度可能引发火花，导致火灾事故。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防火、防爆、防泄漏措施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严格控制火源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严禁在生产区域吸烟、使用明火，对生产设备进行防静电处理，确保电气线路安全可靠。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配备消防器材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根据生产车间的实际情况，合理配置消防器材和设施，确保在火灾发生时能够及时扑救。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加强通风排气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保持生产车间通风良好，及时排出有害气体和粉尘，降低火灾风险。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定期检查维护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对生产设备、管道、阀门等进行定期检查和维护，确保其密封性和完好性，防止泄漏事故发生。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https://d.book118.com/966240142040010045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2024-09-13T22:06:35.299</cp:lastPrinted>
  <dcterms:created xsi:type="dcterms:W3CDTF">2024-09-13T14:06:35Z</dcterms:created>
  <dcterms:modified xsi:type="dcterms:W3CDTF">2024-09-13T14:06:37Z</dcterms:modified>
</cp:coreProperties>
</file>