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03116-991C-4F9F-99F9-D7E59CD30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18A95-7DA7-4D45-96C2-8451DECE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4CEA3-3BF4-4903-B82C-45D81BBBF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71C35-08A3-492F-8704-E01DCF82F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5299E1-EC34-48FF-9F69-E26F7673B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08274-1CBD-40EF-ABDA-07EF216D7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E41428-DBAC-4FE1-8FCB-E57139720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75BB0-0DCA-409B-B8E8-2B8577461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57F36-7856-493A-9DF2-F5BFDE747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57884-1A1B-4149-9848-48F956CBC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7C7E8-69F7-4D8D-A2B7-D6AA48041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4022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护理人员应急预案培训团队动力与士气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团队动力建设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士气提升策略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应急预案培训中的团队动力与士气实践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57" r="565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提高护理人员应对突发事件的能力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提升医院整体应急水平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通过应急预案培训，使护理人员掌握应对各种突发事件的方法和技巧，提高其在紧急情况下的处置能力。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确保在突发事件发生时，护理人员能够迅速、准确地采取措施，保障患者的生命安全。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通过护理人员应急预案培训，推动医院整体应急水平的提升，提高医院对突发事件的应对能力。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团队动力与士气的重要性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提高团队协作效率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良好的团队动力和士气可以激发团队成员的积极性和创造力，提高团队协作效率。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团队动力和士气的高低直接影响团队成员之间的信任和合作程度，高团队动力和士气可以增强团队凝聚力。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提升团队应对压力的能力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在面对突发事件等压力情境时，高团队动力和士气的团队能够更好地应对压力，保持冷静和理智，做出正确的决策。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护理人员应急预案培训概述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培训目标和内容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提高护理人员的应急反应能力，确保在紧急情况下能够迅速、准确地采取应对措施，保障患者安全。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包括应急预案理论知识、应急技能操作、团队协作与沟通等方面的培训。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培训方法和手段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通过讲座、案例分析等方式，传授应急预案的理论知识。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组织护理人员进行模拟演练，提高实际操作能力。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利用网络平台提供多样化的学习资源，方便护理人员随时随地学习。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对护理人员的应急技能操作进行考核，评估其在实际操作中的表现。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结合考试和操作评估结果，对护理人员的应急反应能力进行综合评价。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通过闭卷或开卷考试，检验护理人员对应急预案理论知识的掌握程度。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团队动力建设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通过共同讨论和制定团队的使命和愿景，使团队成员对团队目标和未来有清晰的认识和共同的追求。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明确团队使命与愿景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倡导积极、健康、向上的团队价值观，如尊重、信任、合作、创新等，以此为基础构建团队文化。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鼓励团队成员不断学习新知识、新技能，提高个人素质和专业能力，为团队文化的形成和发展提供有力支持。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团队文化的塑造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通过培训和实践活动，使团队成员充分认识到协作的重要性，树立“团结就是力量”的意识。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强化合作意识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鼓励团队成员之间建立相互信任的关系，减少猜疑和误解，提高工作效率和团队凝聚力。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定期组织团队成员进行沟通交流，分享工作经验和心得，增进彼此了解和信任，提高团队协作水平。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团队协作精神的培育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https://d.book118.com/966240221021010042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2024-09-09T09:23:34.822</cp:lastPrinted>
  <dcterms:created xsi:type="dcterms:W3CDTF">2024-09-09T01:23:34Z</dcterms:created>
  <dcterms:modified xsi:type="dcterms:W3CDTF">2024-09-09T01:23:37Z</dcterms:modified>
</cp:coreProperties>
</file>