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66AAC7-AC38-42AB-847D-2118D2144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EC9506-A872-45A0-BF47-5128D6FB8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D90DF1-C4CD-4AF0-B931-870FE5033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77CF9C-1F4A-40CF-8969-C8B1CA481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EEB8BC-4489-48FA-9E6F-EDFDECB9C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5F3D0F-F4E9-43BD-B92E-3A37518A3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0746C4-79FA-4FAE-B69B-2A373FDFC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26467C-3493-4BB2-8B16-A28BCE461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1BC19D-6EFD-45A0-A624-937856849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530EE0-597C-425B-9752-0B32EB035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7894C6-6DD4-4264-9F01-CC2FAD145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24022302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五音疗法治疗失眠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五音疗法与失眠的关系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五音疗法的实施方式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五音疗法与其他疗法的比较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五音疗法的效果评估和注意事项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失眠的其他治疗方法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古代医家发现不同音调的音乐对人体有不同的影响，进而发展出了五音疗法。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随着时间的推移，五音疗法在历代医家和民间广泛传播和应用，成为中医的重要组成部分。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8868" r="886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五音疗法源于中国古代的中医理论，最早可以追溯到春秋战国时期。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五音疗法的起源和历史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五音疗法认为音乐与人体五脏有密切关系，不同音调的音乐可以调和人体内的五行之气，从而治疗疾病。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五音对应着五行（木、火、土、金、水），而五行又与五脏（肝、心、脾、肺、肾）相生相克，因此音乐对人体的健康有着重要影响。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3350" b="2335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通过演奏特定的音乐，可以调和人体内的阴阳平衡，缓解失眠等症状，达到治疗的目的。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五音疗法的基本原理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五音疗法与失眠的关系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016" r="2401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生活压力、疾病、药物副作用、不良生活习惯等都可能导致失眠。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长期失眠会导致疲劳、注意力不集中、情绪低落，甚至引发其他健康问题，如焦虑、抑郁等。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失眠的原因和影响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640" r="1864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五音疗法通过音乐的力量，帮助患者放松心情，缓解焦虑和压力，从而改善睡眠质量。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调节情绪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五音疗法能够通过音乐的节奏和音调，调整人体的生理状态，如心率、血压、呼吸等，有助于改善睡眠质量。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调整生理状态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通过五音疗法，可以帮助患者建立良好的睡眠习惯，如定时入睡、保持安静的睡眠环境等，从而改善失眠症状。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建立良好的睡眠习惯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五音疗法可以辅助药物治疗、心理治疗等其他治疗方法，提高治疗效果，缓解失眠症状。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辅助其他治疗方法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五音疗法对失眠的治疗作用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五音疗法的实施方式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宽厚悠扬，具有安定宁神的作用，适合调和脾胃、宽胸舒心，治疗失眠、心烦等症状。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宫调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柔和细腻，具有静心凝神的作用，可以调和肾气、滋阴潜阳，改善肾虚、腰膝酸软等症状。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羽调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高亢激越，具有疏泄宣散的作用，可以调理肺气、利咽喉，改善呼吸系统问题。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清透悠扬，具有舒缓放松的作用，能够调和肝气、疏肝解郁，缓解焦虑、抑郁等情绪问题。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欢快热烈，具有舒畅心情的作用，能够调理心气、养心安神，改善心悸、失眠等问题。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徵调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五种音调的特点和效果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实施治疗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通过播放五音调式的音乐或歌唱等方式进行治疗，每次治疗时间一般在30分钟左右。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首先需要对失眠的原因进行诊断，确定失眠的类型和程度。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制定方案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根据诊断结果，选择适合的五音调式，制定治疗方案。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调整方案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根据治疗过程中的反应和效果，及时调整治疗方案和音乐曲目。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巩固疗效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在失眠症状得到缓解后，继续进行巩固治疗一段时间，以巩固疗效。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五音疗法的操作步骤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https://d.book118.com/966240223022010033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2024-09-01T14:21:06.286</cp:lastPrinted>
  <dcterms:created xsi:type="dcterms:W3CDTF">2024-09-01T06:21:06Z</dcterms:created>
  <dcterms:modified xsi:type="dcterms:W3CDTF">2024-09-01T06:21:08Z</dcterms:modified>
</cp:coreProperties>
</file>