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EF6A7-93E7-47E3-94CE-9612EAB3E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0A804-AEB7-42C1-ADCE-FC2726B33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B862D-EFBB-4F92-83D6-D220D1FF4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C5C26-8844-4FE2-B1FE-BFE73C40D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1BBC31-B068-4D9C-ABE6-0EB7672A4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DD0987-F89D-4AF5-AB01-1B4B0163D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CA74D8-1474-4546-A99A-4D8284212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FDF8D-A3DA-4F7B-8C84-A84AC6118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1CB2B-9D49-46C2-8D34-086BEC7C9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DE797-487A-4213-9E39-34D79D738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0EEE0-40BD-4EDA-B663-C6EE02400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4114300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小学生预防新冠病毒知识讲座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小学生预防新冠病毒措施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新冠病毒的正确认识和处理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小学生心理健康辅导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介绍新冠病毒的危害和传播途径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强调预防新冠病毒的重要性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说明本次讲座的目的和内容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讲座内容概述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介绍新冠病毒的基本知识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讲解预防新冠病毒的措施和方法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强调个人卫生习惯和社交距离的重要性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分析小学生感染新冠病毒的风险和原因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659" r="396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859" r="40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2019年底，中国武汉出现不明原因肺炎病例，随后全球范围内爆发新冠病毒疫情。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世界卫生组织于2020年2月11日宣布将该病毒命名为“COVID-19”。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命名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新冠病毒的发现和命名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新冠病毒主要通过飞沫传播，也可通过接触污染物体表面传播。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58" b="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病毒污染的物体表面，如门把手、电梯按钮等，如果接触后没有及时清洁双手，也可能感染病毒。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在密闭、通风不良的环境下，病毒可以在空气中长时间停留，并可能通过呼吸吸入感染。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新冠病毒的传播途径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喉咙疼痛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部分患者会出现喉咙疼痛的症状。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部分患者会出现呼吸急促的症状。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患者感到身体乏力、疲倦。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大部分患者会出现发热症状，通常为低热或高热。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咳嗽是新冠病毒感染的常见症状之一，可能伴有痰或无痰。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新冠病毒的症状表现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小学生预防新冠病毒措施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https://d.book118.com/966241143003010033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2024-09-01T10:02:30.880</cp:lastPrinted>
  <dcterms:created xsi:type="dcterms:W3CDTF">2024-09-01T02:02:30Z</dcterms:created>
  <dcterms:modified xsi:type="dcterms:W3CDTF">2024-09-01T02:02:33Z</dcterms:modified>
</cp:coreProperties>
</file>