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GWPGPG+MS-UIGothic"/>
      <p:regular r:id="rId16"/>
    </p:embeddedFont>
    <p:embeddedFont>
      <p:font typeface="QANEGF+LJFBAJ+MicrosoftYaHei-Bold"/>
      <p:regular r:id="rId17"/>
    </p:embeddedFont>
    <p:embeddedFont>
      <p:font typeface="LGNQTH+PLFEHH+ArialMT"/>
      <p:regular r:id="rId18"/>
    </p:embeddedFont>
    <p:embeddedFont>
      <p:font typeface="KFACOE+PGBLTB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8BC50-436E-40E1-8B1A-755E63FFF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01F10-76DC-4400-95FC-3257C316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7A82C-2EB1-479B-A831-237283A13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48FBC0-2EA7-4087-8C5E-71FC9C221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B55C0A-8E7A-48C8-A052-D7407E9E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E341F8-D951-483E-A723-11C060F88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A7CAE-08EC-4741-B88F-47293B6C5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1F6C1-7B8D-4DA9-AD23-09BE949C1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677EF-3525-476E-9B25-AFBBFDCA4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5872A-4A9B-405E-A68E-D27998B4E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2AE83-4256-4405-9F8E-5A3EB5FB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4114515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051605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GWPGPG+MS-UIGothic"/>
                <a:cs typeface="GWPGPG+MS-UIGothic"/>
              </a:rPr>
              <a:t>回声定位及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侦测猎</a:t>
            </a:r>
            <a:r>
              <a:rPr sz="5400">
                <a:solidFill>
                  <a:srgbClr val="000000"/>
                </a:solidFill>
                <a:latin typeface="GWPGPG+MS-UIGothic"/>
                <a:cs typeface="GWPGPG+MS-UIGothic"/>
              </a:rPr>
              <a:t>物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GWPGPG+MS-UIGothic"/>
                <a:cs typeface="GWPGPG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GWPGPG+MS-UIGothic"/>
                <a:cs typeface="GWPGPG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QANEGF+LJFBAJ+MicrosoftYaHei-Bold"/>
                <a:cs typeface="QANEGF+LJFBAJ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0719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GNQTH+PLFEHH+ArialMT"/>
                <a:cs typeface="LGNQTH+PLFEH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GWPGPG+MS-UIGothic"/>
                <a:cs typeface="GWPGPG+MS-UIGothic"/>
              </a:rPr>
              <a:t>回声定位技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0000"/>
                </a:solidFill>
                <a:latin typeface="GWPGPG+MS-UIGothic"/>
                <a:cs typeface="GWPGPG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193605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LGNQTH+PLFEHH+ArialMT"/>
                <a:cs typeface="LGNQTH+PLFEH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GWPGPG+MS-UIGothic"/>
                <a:cs typeface="GWPGPG+MS-UIGothic"/>
              </a:rPr>
              <a:t>物回声定位行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2400">
                <a:solidFill>
                  <a:srgbClr val="000000"/>
                </a:solidFill>
                <a:latin typeface="GWPGPG+MS-UIGothic"/>
                <a:cs typeface="GWPGPG+MS-UIGothic"/>
              </a:rPr>
              <a:t>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ANEGF+LJFBAJ+MicrosoftYaHei-Bold"/>
                <a:cs typeface="QANEGF+LJFBA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GWPGPG+MS-UIGothic"/>
                <a:cs typeface="GWPGPG+MS-UIGothic"/>
              </a:rPr>
              <a:t>回声定位技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4500">
                <a:solidFill>
                  <a:srgbClr val="000000"/>
                </a:solidFill>
                <a:latin typeface="GWPGPG+MS-UIGothic"/>
                <a:cs typeface="GWPGPG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回声定位技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ANEGF+LJFBAJ+MicrosoftYaHei-Bold"/>
                <a:cs typeface="QANEGF+LJFBA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回声定位技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是一种利用声波反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3038962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射和接收来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和定位物体的技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ANEGF+LJFBAJ+MicrosoftYaHei-Bold"/>
                <a:cs typeface="QANEGF+LJFBAJ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89127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向周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出声波，并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接收声波反射回来的信号，通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些信号来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取物体的位置、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距离、形状等信息。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回声定位技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回声定位技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基于声波的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播特性。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当声波遇到障碍物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，会反射回来，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被接收器接收。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量声波从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射器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出到反射回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来的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，可以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算出物体的距离。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合多个声波接收器的数据，可以确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WPGPG+MS-UIGothic"/>
                <a:cs typeface="GWPGPG+MS-UIGothic"/>
              </a:rPr>
              <a:t>定物体的位置和形状。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回声定位技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回声定位技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在海洋探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、水下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航、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地形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测绘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域有广泛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用。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军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事上，回声定位技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用于无人潜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航器、反潜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在民用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域，回声定位技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可用于水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下考古、海底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源勘探、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渔业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捞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4316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此外，回声定位技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术还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用于机器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航、虚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拟现实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机器提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供感知周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境的能力，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自主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航和避障等功能。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ANEGF+LJFBAJ+MicrosoftYaHei-Bold"/>
                <a:cs typeface="QANEGF+LJFBA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000000"/>
                </a:solidFill>
                <a:latin typeface="GWPGPG+MS-UIGothic"/>
                <a:cs typeface="GWPGPG+MS-UIGothic"/>
              </a:rPr>
              <a:t>物回声定位行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4500">
                <a:solidFill>
                  <a:srgbClr val="000000"/>
                </a:solidFill>
                <a:latin typeface="GWPGPG+MS-UIGothic"/>
                <a:cs typeface="GWPGPG+MS-UIGothic"/>
              </a:rPr>
              <a:t>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物回声定位行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NEGF+LJFBAJ+MicrosoftYaHei-Bold"/>
                <a:cs typeface="QANEGF+LJFBA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NEGF+LJFBAJ+MicrosoftYaHei-Bold"/>
                <a:cs typeface="QANEGF+LJFBA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ANEGF+LJFBAJ+MicrosoftYaHei-Bold"/>
                <a:cs typeface="QANEGF+LJFBA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GWPGPG+MS-UIGothic"/>
                <a:cs typeface="GWPGPG+MS-UIGothic"/>
              </a:rPr>
              <a:t>依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赖</a:t>
            </a:r>
            <a:r>
              <a:rPr sz="2000" spc="25">
                <a:solidFill>
                  <a:srgbClr val="3045FD"/>
                </a:solidFill>
                <a:latin typeface="GWPGPG+MS-UIGothic"/>
                <a:cs typeface="GWPGPG+MS-UIGothic"/>
              </a:rPr>
              <a:t>声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纳</a:t>
            </a:r>
            <a:r>
              <a:rPr sz="2000" spc="25">
                <a:solidFill>
                  <a:srgbClr val="3045FD"/>
                </a:solidFill>
                <a:latin typeface="GWPGPG+MS-UIGothic"/>
                <a:cs typeface="GWPGPG+MS-UIGothic"/>
              </a:rPr>
              <a:t>信号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GWPGPG+MS-UIGothic"/>
                <a:cs typeface="GWPGPG+MS-UIGothic"/>
              </a:rPr>
              <a:t>高精度定位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动态调</a:t>
            </a:r>
            <a:r>
              <a:rPr sz="2000">
                <a:solidFill>
                  <a:srgbClr val="3045FD"/>
                </a:solidFill>
                <a:latin typeface="GWPGPG+MS-UIGothic"/>
                <a:cs typeface="GWPGPG+MS-UIGothic"/>
              </a:rPr>
              <a:t>整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过发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出声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信号并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接收回声来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猎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分析回声信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高精度的空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定位。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猎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动态调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整声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信号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和接收方式。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物回声定位行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的分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GWPGPG+MS-UIGothic"/>
                <a:cs typeface="GWPGPG+MS-UIGothic"/>
              </a:rPr>
              <a:t>主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3045FD"/>
                </a:solidFill>
                <a:latin typeface="GWPGPG+MS-UIGothic"/>
                <a:cs typeface="GWPGPG+MS-UIGothic"/>
              </a:rPr>
              <a:t>回声定位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物主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动发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出声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信号，通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收回声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境信息。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GWPGPG+MS-UIGothic"/>
                <a:cs typeface="GWPGPG+MS-UIGothic"/>
              </a:rPr>
              <a:t>被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3045FD"/>
                </a:solidFill>
                <a:latin typeface="GWPGPG+MS-UIGothic"/>
                <a:cs typeface="GWPGPG+MS-UIGothic"/>
              </a:rPr>
              <a:t>回声定位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物通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接收周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围环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境或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猎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物反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射的声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信号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WPGPG+MS-UIGothic"/>
                <a:cs typeface="GWPGPG+MS-UIGothic"/>
              </a:rPr>
              <a:t>行定位。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物回声定位行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3045FD"/>
                </a:solidFill>
                <a:latin typeface="GWPGPG+MS-UIGothic"/>
                <a:cs typeface="GWPGPG+MS-UIGothic"/>
              </a:rPr>
              <a:t>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GWPGPG+MS-UIGothic"/>
                <a:cs typeface="GWPGPG+MS-UIGothic"/>
              </a:rPr>
              <a:t>适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应环</a:t>
            </a:r>
            <a:r>
              <a:rPr sz="2300" spc="23">
                <a:solidFill>
                  <a:srgbClr val="3045FD"/>
                </a:solidFill>
                <a:latin typeface="GWPGPG+MS-UIGothic"/>
                <a:cs typeface="GWPGPG+MS-UIGothic"/>
              </a:rPr>
              <a:t>境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3045FD"/>
                </a:solidFill>
                <a:latin typeface="GWPGPG+MS-UIGothic"/>
                <a:cs typeface="GWPGPG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GWPGPG+MS-UIGothic"/>
                <a:cs typeface="GWPGPG+MS-UIGothic"/>
              </a:rPr>
              <a:t>捕食与避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GWPGPG+MS-UIGothic"/>
                <a:cs typeface="GWPGPG+MS-UIGothic"/>
              </a:rPr>
              <a:t>物种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竞</a:t>
            </a:r>
            <a:r>
              <a:rPr sz="2300">
                <a:solidFill>
                  <a:srgbClr val="3045FD"/>
                </a:solidFill>
                <a:latin typeface="GWPGPG+MS-UIGothic"/>
                <a:cs typeface="GWPGPG+MS-UIGothic"/>
              </a:rPr>
              <a:t>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物回声定位行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境的适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回声定位有助于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物更准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确地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和捕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获猎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物，同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也有助于避开天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敌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具有回声定位能力的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在生存和繁殖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争中具有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GWPGPG+MS-UIGothic"/>
                <a:cs typeface="GWPGP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QANEGF+LJFBAJ+MicrosoftYaHei-Bold"/>
                <a:cs typeface="QANEGF+LJFBA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803735"/>
            <a:ext cx="6864460" cy="134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GWPGPG+MS-UIGothic"/>
                <a:cs typeface="GWPGPG+MS-UIGothic"/>
              </a:rPr>
              <a:t>回声定位系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统设计</a:t>
            </a:r>
            <a:r>
              <a:rPr sz="4250" spc="25">
                <a:solidFill>
                  <a:srgbClr val="000000"/>
                </a:solidFill>
                <a:latin typeface="GWPGPG+MS-UIGothic"/>
                <a:cs typeface="GWPGPG+MS-UIGothic"/>
              </a:rPr>
              <a:t>与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https://d.book118.com/966241145152010053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GWPGPG+MS-UIGothic</vt:lpstr>
      <vt:lpstr>SimSun</vt:lpstr>
      <vt:lpstr>QANEGF+LJFBAJ+MicrosoftYaHei-Bold</vt:lpstr>
      <vt:lpstr>LGNQTH+PLFEHH+ArialMT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2024-09-20T12:54:49.250</cp:lastPrinted>
  <dcterms:created xsi:type="dcterms:W3CDTF">2024-09-20T04:54:49Z</dcterms:created>
  <dcterms:modified xsi:type="dcterms:W3CDTF">2024-09-20T04:54:50Z</dcterms:modified>
</cp:coreProperties>
</file>