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F0275D-ADE7-42F1-BC22-FD23ACEC8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DEE521-3624-4EA9-A08F-591705F85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105ADE-D0E2-4364-8425-982DE09C6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D287BF-FB0A-4841-97D7-67BB0713E3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2B81D4-1C3D-470B-BB59-E231B2F4DB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6CD889-100B-4348-94BA-C49C40AB9E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6EDC87-4B87-444C-BA93-6F6CD7D6FD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4A84B8-D3BC-4390-959A-7628566D4B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7DC33-5994-4C74-BC10-C2BD903B9A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1876FF-8AE6-463F-B1AB-EC1E432950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83F4AD-E610-4BFB-B0B0-2D3E1C95C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2420201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劳动风险预防与管控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劳动风险概述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劳动风险识别与评估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劳动风险预防措施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劳动风险应对策略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劳动风险管控案例分析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劳动风险预防与管控的未来发展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劳动风险概述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18" b="173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劳动风险是指劳动者在劳动过程中可能面临的各类不安全因素和损失，如工伤、职业病、意外事故等。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按照不同的标准，劳动风险可以分为多种类型，如按照发生频率可分为低风险、中等风险和高风险；按照影响范围可分为个体风险和集体风险等。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类型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工作场所环境</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如老旧、故障或不安全的机器和工具。</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设备与工具</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劳动组织与制度</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劳动者自身因素</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如缺乏安全意识、不遵守安全规定等。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如恶劣的天气、噪音、尘土等环境因素。</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如不合理的劳动安排、缺乏安全培训和规章制度等。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劳动风险的来源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经济损失</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职业发展受限</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家庭和社会影响</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心理压力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劳动风险的后果</a:t>
              </a:r>
            </a:p>
          </p:txBody>
        </p:sp>
      </p:grpSp>
      <p:pic>
        <p:nvPicPr>
          <p:cNvPr id="28" name="Picture 28"/>
          <p:cNvPicPr>
            <a:picLocks noChangeAspect="1"/>
          </p:cNvPicPr>
          <p:nvPr/>
        </p:nvPicPr>
        <p:blipFill>
          <a:blip r:embed="rId2"/>
          <a:srcRect l="13165" r="1316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3643" r="364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5671" r="1567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5355" r="535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如医疗费用、赔偿金等直接经济损失。</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如因工伤导致职业能力下降或无法从事原工作。</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如因工伤导致家庭负担加重或社会地位下降。</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如因事故导致的心理创伤和焦虑等。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劳动风险识别与评估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625" r="4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通过分析企业历史数据，识别出高风险岗位和工种，以及常见事故类型。</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历史数据分析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现场观察</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员工反馈</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专业评估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实地考察工作场所，了解工作环境、设备设施、操作流程等，发现潜在风险点。</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收集员工对工作中存在的危险和隐患的意见和建议，及时发现和解决问题。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邀请专业机构或专家对企业进行全面评估，发现潜在风险并提出改进建议。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危险性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评估风险可能导致的伤害程度和范围，如死亡、伤残、职业病等。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发生概率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评估风险发生的可能性，包括长期和短期发生的可能性。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控制难度</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评估企业对风险的掌控程度，包括预防措施的有效性和应急预案的可行性。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制定措施</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针对不同等级的风险，制定相应的预防和管控措施，降低或消除风险。</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风险评级</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根据风险评估标准，对识别出的风险进行评级，确定风险的优先级。</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风险分析</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根据收集的数据，分析潜在的风险点、危险因素和事故原因。</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确定评估对象</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明确需要评估的岗位、工种或项目，了解其工作内容和特点。</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收集数据</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收集与评估对象相关的历史数据、事故报告、员工反馈等信息。</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劳动风险预防措施</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遵守国家法律法规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企业应严格遵守国家和地方的劳动法律法规，确保劳动者的权益得到保障。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劳动监察与合规审查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企业应积极配合劳动监察部门的监督检查，定期进行合规审查，及时纠正违法行为。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281" r="16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法律法规遵守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677" r="266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743" r="327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通过安全教育培训，提高员工的安全意识，使其认识到安全的重要性。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安全意识培养</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培训员工掌握正确的安全操作规程和技能，减少事故发生的可能性。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安全操作技能培训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375" r="4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企业应建立健全的安全管理制度，明确各级管理人员和员工的职责和义务。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制定安全管理制度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确保安全管理制度得到有效执行，通过内部监督和考核机制，提高制度的执行力。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制度执行与监督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安全管理制度建设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配备合格防护用品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根据岗位需要，为员工配备符合国家标准和行业要求的劳动防护用品。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使用监督与维护</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监督员工正确使用劳动防护用品，定期进行维护和更换，确保其有效性。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劳动防护用品配备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https://d.book118.com/966242020135010034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2024-09-03T22:06:20.041</cp:lastPrinted>
  <dcterms:created xsi:type="dcterms:W3CDTF">2024-09-03T14:06:20Z</dcterms:created>
  <dcterms:modified xsi:type="dcterms:W3CDTF">2024-09-03T14:06:22Z</dcterms:modified>
</cp:coreProperties>
</file>