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1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1A629-4DA7-4F00-8168-9D358EBF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F6CB1-35E9-4590-8734-8DA0587F1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84CDF-89D8-4DF2-8741-1BFC75028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BCE84-4469-4DD6-B8AD-584C961A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6E0BB-671B-41D4-A6EB-E3D741EE8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11964F-B3B7-428E-AA2C-FF021741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A1993-B760-44EF-BE40-32E0F1EE2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D1EDF-44B0-4C9C-A825-79468F91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E12B8-8375-4DA0-BF34-72FF1DDF5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A4FD2-AB18-4299-B167-808F01F9B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2C3FC-61E9-4772-AC8B-D5E6593E4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07" r:id="rId2"/>
    <p:sldLayoutId id="2147486908" r:id="rId3"/>
    <p:sldLayoutId id="2147486909" r:id="rId4"/>
    <p:sldLayoutId id="2147486910" r:id="rId5"/>
    <p:sldLayoutId id="2147486911" r:id="rId6"/>
    <p:sldLayoutId id="2147486912" r:id="rId7"/>
    <p:sldLayoutId id="2147486913" r:id="rId8"/>
    <p:sldLayoutId id="2147486914" r:id="rId9"/>
    <p:sldLayoutId id="2147486915" r:id="rId10"/>
    <p:sldLayoutId id="214748691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4223522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创新驱动业务增长成功案例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案例背景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创新策略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业务增长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成功因素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经验教训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未来展望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https://d.book118.com/966242235225010055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创新驱动业务增长成功案例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2024-09-23T15:47:17.628</cp:lastPrinted>
  <dcterms:created xsi:type="dcterms:W3CDTF">2024-09-23T07:47:17Z</dcterms:created>
  <dcterms:modified xsi:type="dcterms:W3CDTF">2024-09-23T07:47:20Z</dcterms:modified>
</cp:coreProperties>
</file>