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962E-B349-4FC0-9A59-9743B8DE5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F95AD-2953-4FE8-946A-D014C24E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5CF8A-373F-42BC-A2CA-9157A470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37097-460D-43C4-A797-2615366E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C8CB7-3740-4BED-B6A5-CB4A7C5A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9DA80-36C7-4674-BF25-5008CD7E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86390-1C89-412B-9A9D-CFB7235F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EDE2-8619-454D-BE68-5BA90CD7C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E2051-6E0F-4CD9-9B63-61D614F4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1B7DE-2076-4A6C-9634-C7664AFD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0A135-CC2D-4672-9372-610EA6DE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000216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机械设备验收报告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促进设备制造商和使用单位之间的沟通和合作，提高设备质量和服务水平。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确保机械设备符合合同规定和技术要求，保证设备正常运行和安全生产。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对机械设备进行全面、客观、准确的检查和评估，为设备的后续使用和维护提供依据。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本次验收报告的范围包括机械设备的外观、性能、安全等方面。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具体涵盖设备的结构、电气系统、液压系统、控制系统、安全防护等方面的检查。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报告还将对设备的运行记录、维护保养记录等文件资料进行审核。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数控加工中心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设备型号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VMC1000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设备名称及型号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XX机床有限公司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XX机械设备有限公司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设备制造商及供应商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设备主要功能及性能指标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±0.01mm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最大加工尺寸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1000mm x 500mm x 500mm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主轴转速范围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50-8000rpm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设备主要功能及性能指标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最大进给速度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20m/min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定位精度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±0.005mm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重复定位精度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±0.003mm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设备主要功能及性能指标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由设备采购方、设备供应方、设备安装方、专业技术人员等组成。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明确各成员在验收过程中的职责，如设备性能检测、安全评估、文档资料审查等。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验收小组成立及职责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验收小组组成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确定设备验收的具体时间，包括预验收、正式验收等阶段的时间节点。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验收时间安排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17" r="128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制定详细的验收流程，包括验收申请、资料审查、现场检测、问题处理等环节。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根据设备采购合同、技术协议等文件，明确设备验收的标准和要求。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验收标准明确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验收资料准备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设备技术资料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收集并整理设备的技术资料，如设备说明书、操作手册、维修指南等。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检测工具和设备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准备用于设备性能检测的工具和设备，确保其准确性和可靠性。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合同协议文件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准备设备采购合同、技术协议等相关文件，以便在验收过程中进行核对。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其他相关资料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根据实际需要，准备其他与设备验收相关的资料，如设备安装图纸、电气原理图等。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https://d.book118.com/967000002164006054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2024-09-29T09:22:31.162</cp:lastPrinted>
  <dcterms:created xsi:type="dcterms:W3CDTF">2024-09-29T01:22:31Z</dcterms:created>
  <dcterms:modified xsi:type="dcterms:W3CDTF">2024-09-29T01:22:33Z</dcterms:modified>
</cp:coreProperties>
</file>