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C79E1-3CC7-440E-B1C5-8BD70C00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5DB6B-6F26-454B-889E-8766B7D6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0AB1B-12F3-4084-8D94-07FD7BE6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4C4BB-9F54-48E3-B95E-6F391BF0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7BE2E-3EFC-4D3F-8E58-1B941D3C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9554D-AEE3-4E61-A01E-C804A2C9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20EC9-63D9-488D-A465-83F3FE5E8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F2096-FD0C-46E5-BE1B-EC094835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53B70-252E-4FB0-948B-6520B3B6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1D5C4-5FFD-47BA-BFD5-C2071D6A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EAC7-31AE-4AF1-8DC4-39E4D3A5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0006516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复方感冒灵胶囊的生产工艺改进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生产工艺流程优化：优化工艺步骤，减少生产工序。
 提取工艺改进：采用新的提取技术，提高有效成分提取率。
 制粒工艺优化：选择合适的制粒方法，提高制粒质量。
 干燥工艺改进：采用新的干燥技术，缩短干燥时间，提高产品质量。
 混合工艺优化：采用合理的混合方法，提高混合均匀度。
 胶囊充填工艺改进：优化胶囊充填参数，提高胶囊充填质量。
 质量控制体系完善：建立完善的质量控制体系，确保产品质量符合要求。
 生产效率提升：通过技术改造和工艺流程优化，提高生产效率，降低生产成本。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生产工艺流程优化：优化工艺步骤，减少生产工序。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复方感冒灵胶囊的生产工艺改进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生产工艺流程优化：优化工艺步骤，减少生产工序。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制粒工艺优化：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优化制粒工艺参数，如搅拌速度、制粒温度、制粒时间等，提高制粒质量和颗粒均匀性，减少生产过程中的损耗。</a:t>
            </a:r>
          </a:p>
          <a:p>
            <a:r>
              <a:t>2. 采用连续式制粒工艺，提高生产效率，降低生产成本，便于控制产品质量。</a:t>
            </a:r>
          </a:p>
          <a:p>
            <a:r>
              <a:t>3. 利用先进的制粒设备，如高速剪切制粒机、流化床制粒机等，提高制粒效率，改善制粒质量。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包衣工艺优化：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优化包衣工艺参数，如包衣温度、包衣时间、包衣剂用量等，提高包衣质量和包衣均匀性，延长制剂的保质期。</a:t>
            </a:r>
          </a:p>
          <a:p>
            <a:r>
              <a:t>2. 采用连续式包衣工艺，提高生产效率，降低生产成本，便于控制产品质量。</a:t>
            </a:r>
          </a:p>
          <a:p>
            <a:r>
              <a:t>3. 利用先进的包衣设备，如多功能包衣机、流化床包衣机等，提高包衣效率，改善包衣质量。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生产工艺流程优化：优化工艺步骤，减少生产工序。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干燥工艺优化：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优化干燥工艺参数，如干燥温度、干燥时间、干燥介质等，提高干燥质量和干燥均匀性，避免制剂的变质或失效。</a:t>
            </a:r>
          </a:p>
          <a:p>
            <a:r>
              <a:t>2. 采用连续式干燥工艺，提高生产效率，降低生产成本，便于控制产品质量。</a:t>
            </a:r>
          </a:p>
          <a:p>
            <a:r>
              <a:t>3. 利用先进的干燥设备，如微波干燥机、真空干燥机等，提高干燥效率，改善干燥质量。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检验工艺优化：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优化检验工艺参数，如检验方法、检验项目、检验频率等，提高检验的准确性和可靠性，确保产品质量。</a:t>
            </a:r>
          </a:p>
          <a:p>
            <a:r>
              <a:t>2. 采用自动化检验设备，提高检验效率，降低检验成本。</a:t>
            </a:r>
          </a:p>
          <a:p>
            <a:r>
              <a:t>3. 建立完善的质量管理体系，确保产品质量稳定可靠。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生产工艺流程优化：优化工艺步骤，减少生产工序。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包装工艺优化：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优化包装工艺参数，如包装材料、包装方式、包装规格等，提高包装质量和包装美观性，便于产品的储存和运输。</a:t>
            </a:r>
          </a:p>
          <a:p>
            <a:r>
              <a:t>2. 采用自动化包装设备，提高包装效率，降低包装成本。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提取工艺改进：采用新的提取技术，提高有效成分提取率。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复方感冒灵胶囊的生产工艺改进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提取工艺改进：采用新的提取技术，提高有效成分提取率。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利用超声波波能的空化效应和热效应，可以使溶质从植物细胞中快速释放出来，从而提高提取效率。</a:t>
            </a:r>
          </a:p>
          <a:p>
            <a:r>
              <a:t>2. 超声波提取技术具有操作简单、提取时间短、溶剂用量少、提取效率高等优点。</a:t>
            </a:r>
          </a:p>
          <a:p>
            <a:r>
              <a:t>3. 超声波提取技术可以提取多种有效成分，包括生物碱、黄酮类、酚类、香精油等。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微波辅助提取技术：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微波辅助提取技术利用微波波能对植物细胞加热，使细胞破裂，有效成分释放出来，从而提高提取效率。</a:t>
            </a:r>
          </a:p>
          <a:p>
            <a:r>
              <a:t>2. 微波辅助提取技术具有提取速度快、效率高、溶剂用量少、环境友好等优点。</a:t>
            </a:r>
          </a:p>
          <a:p>
            <a:r>
              <a:t>3. 微波辅助提取技术可以提取多种有效成分，包括生物碱、黄酮类、酚类、香精油等。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超声波提取技术：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提取工艺改进：采用新的提取技术，提高有效成分提取率。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脉冲提取技术：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脉冲提取技术利用脉冲电流或电压对植物细胞进行处理，使细胞破裂，有效成分释放出来，从而提高提取效率。</a:t>
            </a:r>
          </a:p>
          <a:p>
            <a:r>
              <a:t>2. 脉冲提取技术具有提取速度快、效率高、能耗低、环境友好等优点。</a:t>
            </a:r>
          </a:p>
          <a:p>
            <a:r>
              <a:t>3. 脉冲提取技术可以提取多种有效成分，包括生物碱、黄酮类、酚类、香精油等。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逆流提取技术：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逆流提取技术是指将待提取物与溶剂按照逆流方向进行接触，使溶剂中的有效成分不断被提取出来，从而提高提取效率。</a:t>
            </a:r>
          </a:p>
          <a:p>
            <a:r>
              <a:t>2. 逆流提取技术具有提取效率高、溶剂用量少、提取时间短等优点。</a:t>
            </a:r>
          </a:p>
          <a:p>
            <a:r>
              <a:t>3. 逆流提取技术可以提取多种有效成分，包括生物碱、黄酮类、酚类、香精油等。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提取工艺改进：采用新的提取技术，提高有效成分提取率。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连续提取技术：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连续提取技术是指将待提取物与溶剂在连续的流动状态下进行接触，使溶剂中的有效成分不断被提取出来，从而提高提取效率。</a:t>
            </a:r>
          </a:p>
          <a:p>
            <a:r>
              <a:t>2. 连续提取技术具有提取效率高、溶剂用量少、提取时间短等优点。</a:t>
            </a:r>
          </a:p>
          <a:p>
            <a:r>
              <a:t>3. 连续提取技术可以提取多种有效成分，包括生物碱、黄酮类、酚类、香精油等。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超临界流体提取技术：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超临界流体提取技术是指利用超临界流体作为溶剂，对植物细胞进行提取，使有效成分溶解于超临界流体中，从而提高提取效率。</a:t>
            </a:r>
          </a:p>
          <a:p>
            <a:r>
              <a:t>2. 超临界流体提取技术具有提取效率高、溶剂用量少、提取时间短、环境友好等优点。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制粒工艺优化：选择合适的制粒方法，提高制粒质量。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复方感冒灵胶囊的生产工艺改进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制粒工艺优化：选择合适的制粒方法，提高制粒质量。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制粒方法优化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湿法制粒工艺：生产低熔点成分时，选用冷湿法颗粒工艺；生产大熔点时，采用热熔法或湿法制粒工艺。</a:t>
            </a:r>
          </a:p>
          <a:p>
            <a:r>
              <a:t>2. 干法制粒工艺：适于颗粒含水量较小的药品，应用压直压法与叠层压法制粒，减少制粒时的物料损伤。</a:t>
            </a:r>
          </a:p>
          <a:p>
            <a:r>
              <a:t>3. 直接压缩工艺：优化制剂的配方和工艺参数，控制粉末颗粒的大小、形状和分布，提高颗粒的流动性。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工艺参数优化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颗粒大小优化：大于200目的颗粒易造成剂量不准确，小于30目的颗粒则不易流入模孔，应该根据需要设定制粒工艺以获得所需粒度。</a:t>
            </a:r>
          </a:p>
          <a:p>
            <a:r>
              <a:t>2. 颗粒硬度优化：颗粒的硬度应适中，过软的颗粒易碎，过硬的颗粒易黏连。</a:t>
            </a:r>
          </a:p>
          <a:p>
            <a:r>
              <a:t>3. 颗粒流动性优化：颗粒的流动性与其形状有关，可能的改善策略有增加球形颗粒数量或使用不规则形状的颗粒。</a:t>
            </a:r>
          </a:p>
          <a:p>
            <a:r>
              <a:t>4. 工艺温度优化：提高制粒过程中的温度可促进粘合剂的熔融，但温度过高可能导致粘合剂变质。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制粒工艺优化：选择合适的制粒方法，提高制粒质量。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赋形剂选择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粘合剂选择：粘合剂的选择需要考虑粘合剂的粘结力、流动性、溶解性、稳定性等因素。</a:t>
            </a:r>
          </a:p>
          <a:p>
            <a:r>
              <a:t>2. 填料选择：填料的选择需要考虑其对制剂的影响，如吸湿性、流动性、压缩性。</a:t>
            </a:r>
          </a:p>
          <a:p>
            <a:r>
              <a:t>3. 滑剂选择：滑剂的选择需要考虑其滑爽性、稳定性、与其他成分的相容性等因素。</a:t>
            </a:r>
          </a:p>
          <a:p>
            <a:r>
              <a:t>4. 崩解剂选择：崩解剂的选择需要考虑其崩解速度、安全性、稳定性等因素。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工艺设备优化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制粒设备优化：需要优化制粒机的搅拌速度、制粒时间等工艺参数以获得最佳制粒效果。</a:t>
            </a:r>
          </a:p>
          <a:p>
            <a:r>
              <a:t>2. 干燥设备优化：需要优化干燥机的温度、干燥时间等工艺参数以获得最佳干燥效果。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干燥工艺改进：采用新的干燥技术，缩短干燥时间，提高产品质量。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复方感冒灵胶囊的生产工艺改进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干燥工艺改进：采用新的干燥技术，缩短干燥时间，提高产品质量。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干燥是将物料中水分除去或降低到一定程度的过程，是分离操作单元操作之一。</a:t>
            </a:r>
          </a:p>
          <a:p>
            <a:r>
              <a:t>2. 复方感冒灵胶囊的干燥工艺，主要采用热风干燥的方法，热风干燥是利用热空气与物料接触时，热量由热空气传递给物料，使物料水分蒸发，从而达到干燥目的的。</a:t>
            </a:r>
          </a:p>
          <a:p>
            <a:r>
              <a:t>3. 干燥工艺的选择，需要考虑物料的性质、干燥目的、干燥设备的类型和能耗等因素。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主题名称：干燥工艺改进的意义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缩短干燥时间，提高生产效率。</a:t>
            </a:r>
          </a:p>
          <a:p>
            <a:r>
              <a:t>2. 提高产品质量，减少产品水分含量，降低产品变质的风险。</a:t>
            </a:r>
          </a:p>
          <a:p>
            <a:r>
              <a:t>3. 降低能耗，提高生产成本的降低，提高经济效益。</a:t>
            </a:r>
          </a:p>
          <a:p>
            <a:r>
              <a:t>4. 减少环境污染，干燥过程中产生的废气和废水排放量减少。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主题名称：干燥工艺原理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干燥工艺改进：采用新的干燥技术，缩短干燥时间，提高产品质量。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热泵干燥技术：利用热泵原理，将干燥介质的热量从低温区转移到高温区，循环利用，降低能耗。</a:t>
            </a:r>
          </a:p>
          <a:p>
            <a:r>
              <a:t>2. 微波干燥技术：利用微波的加热原理，使物料内部水分快速蒸发，干燥速度快，效率高。</a:t>
            </a:r>
          </a:p>
          <a:p>
            <a:r>
              <a:t>3. 冷冻干燥技术：利用冷冻干燥原理，将物料中的水分在低温下冻结，然后升华除去，干燥后的物料保持原有形状和活性。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主题名称：干燥时间缩短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提高干燥温度，在保证产品质量的前提下，适当提高干燥温度，可以缩短干燥时间。</a:t>
            </a:r>
          </a:p>
          <a:p>
            <a:r>
              <a:t>2. 加大干燥介质的风量，增加物料与干燥介质的接触面积，加快水分蒸发，缩短干燥时间。</a:t>
            </a:r>
          </a:p>
          <a:p>
            <a:r>
              <a:t>3. 采用多级干燥工艺，将干燥过程分为多个阶段，在每个阶段采用不同的干燥条件，缩短总的干燥时间。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主题名称：新的干燥技术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https://d.book118.com/967000065163006043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生产工艺流程优化：优化工艺步骤，减少生产工序。</vt:lpstr>
      <vt:lpstr>#. 生产工艺流程优化：优化工艺步骤，减少生产工序。</vt:lpstr>
      <vt:lpstr>#. 生产工艺流程优化：优化工艺步骤，减少生产工序。</vt:lpstr>
      <vt:lpstr>#. 生产工艺流程优化：优化工艺步骤，减少生产工序。</vt:lpstr>
      <vt:lpstr> 提取工艺改进：采用新的提取技术，提高有效成分提取率。</vt:lpstr>
      <vt:lpstr>#. 提取工艺改进：采用新的提取技术，提高有效成分提取率。</vt:lpstr>
      <vt:lpstr>#. 提取工艺改进：采用新的提取技术，提高有效成分提取率。</vt:lpstr>
      <vt:lpstr>#. 提取工艺改进：采用新的提取技术，提高有效成分提取率。</vt:lpstr>
      <vt:lpstr> 制粒工艺优化：选择合适的制粒方法，提高制粒质量。</vt:lpstr>
      <vt:lpstr> 制粒工艺优化：选择合适的制粒方法，提高制粒质量。</vt:lpstr>
      <vt:lpstr> 制粒工艺优化：选择合适的制粒方法，提高制粒质量。</vt:lpstr>
      <vt:lpstr> 干燥工艺改进：采用新的干燥技术，缩短干燥时间，提高产品质量。</vt:lpstr>
      <vt:lpstr>#. 干燥工艺改进：采用新的干燥技术，缩短干燥时间，提高产品质量。</vt:lpstr>
      <vt:lpstr>#. 干燥工艺改进：采用新的干燥技术，缩短干燥时间，提高产品质量。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2024-09-18T00:08:34.807</cp:lastPrinted>
  <dcterms:created xsi:type="dcterms:W3CDTF">2024-09-17T16:08:34Z</dcterms:created>
  <dcterms:modified xsi:type="dcterms:W3CDTF">2024-09-17T16:08:36Z</dcterms:modified>
</cp:coreProperties>
</file>