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24859-F6C3-4174-B0B3-2E484474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B42C6-7296-4EFB-8491-985B1CA09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062CA-9BA8-46A8-A544-7D17A13E0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00E53-A379-43E9-B575-A5B145DC8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22BAA-BA21-48F3-9CD9-E37E82A16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E8E701-E37B-471D-A4D4-A7939122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32C56-338D-47D4-B1F2-8938C978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2F1CE-A8FC-47A9-A02B-E06FBC6DD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768DB-5F3A-4306-8121-10D3C7F1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1A969-7ECE-40D4-AF48-512ACCA7E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1A1E6-E7BF-432B-962C-4B7E9E7C3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02056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PLCC病人护理护理查房PPT课件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PICC和PLCC的置管流程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PICC和PLCC的并发症及处理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PICC和PLCC的日常护理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PICC和PLCC的拔管护理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PICC和PLCC的展望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8" r="1391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外周中心静脉导管（Peripherally Inserted Central Catheter）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经外周插管的中心静脉导管（Peripherally Inserted Central Catheter）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PLCC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PICC和PLCC的定义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PLCC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适用于长期输液、肿瘤化疗、肠外营养、抗生素治疗等。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适用于短期中心静脉输液，如手术、麻醉、急救等。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PICC和PLCC的适应症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长期使用方便，并发症少，可留置数月甚至数年。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PICC优点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需要专业人员操作，费用较高，可能发生导管断裂、移位等并发症。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PICC缺点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操作简便，费用较低，并发症少。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PLCC优点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留置时间较短，一般为数天到数周，不适合长期输液治疗。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PLCC缺点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PICC和PLCC的优缺点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PICC和PLCC的置管流程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了解病人的病情、年龄、体重、血管状况等，评估是否适合置管。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确定导管型号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根据病人情况和治疗需要，选择合适的导管型号。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准备置管所需的物品，如导管、穿刺包、消毒用品、敷料等。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告知病人及家属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向病人及家属介绍置管的目的、操作过程、注意事项等，并签署知情同意书。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选择合适的血管和穿刺部位，进行消毒。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确定穿刺部位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根据所选血管和导管型号，进行置管操作。操作过程中应注意无菌原则，避免空气进入血管。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置管完成后，应将导管固定在皮肤上，防止导管移位或脱落。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置管完成后，应拍片确认导管的位置和深度是否正确。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拍片确认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91" r="189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366" r="2136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置管后的护理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定期检查导管的位置、通畅度和局部皮肤情况，及时发现并处理异常情况。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定期对导管周围皮肤进行清洁消毒，防止感染。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定期更换敷料，保持导管周围皮肤的干燥清洁。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避免置管肢体过度活动或剧烈运动，防止导管移位或脱落。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更换敷料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PICC和PLCC的并发症及处理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96" r="248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导管相关性感染是PICC和PLCC置管过程中常见的并发症，需要密切观察和及时处理。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相关性感染通常表现为局部红肿、疼痛、发热等症状，有时伴有脓性分泌物。感染可能由于导管插入时带入的细菌、导管维护不当或患者免疫力低下等原因引起。处理方法包括局部消毒、更换敷料、使用抗生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导管相关性感染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导管堵塞是由于多种原因导致导管腔内血液或药物凝结，影响输液或药物输送的并发症。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导管堵塞常见的原因包括血液高凝状态、导管打折或扭曲、药物沉淀等。处理方法包括使用尿激酶或肝素进行溶栓，调整导管位置，以及预防性措施如定期冲管、避免导管打折等。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530" b="15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导管堵塞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导管脱落或断裂是一种严重的并发症，需要立即处理。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脱落通常是由于导管固定不牢或患者活动过度造成。断裂则可能由于导管材料质量问题或多次使用导致。处理方法包括重新置管、固定导管、更换导管等，同时需注意加强患者宣教，避免过度活动和牵拉导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导管脱落或断裂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https://d.book118.com/967002056143006024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2024-08-28T23:51:45.639</cp:lastPrinted>
  <dcterms:created xsi:type="dcterms:W3CDTF">2024-08-28T15:51:45Z</dcterms:created>
  <dcterms:modified xsi:type="dcterms:W3CDTF">2024-08-28T15:51:48Z</dcterms:modified>
</cp:coreProperties>
</file>