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C4750-6FEC-4E7A-9D20-897E5941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31980-B356-4C20-B98E-7A2AE2387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6D11E-1039-4CC5-83AD-9664C9DFA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671A3-C724-46CC-BA03-1D4E3B0A7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4BBAA-B18B-4FBA-8393-F631465B9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A79072-8F3A-473D-BB1F-D0FB10473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7733D9-0ECA-4E6B-B46A-B98AD968A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407C6C-D607-46E7-9182-B41781890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F28427-7C61-4F91-B8EB-FC2AE5CF6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850F3-6DE4-49B4-83F5-5EB1D28ED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0A7D8-4B7C-4941-9764-BCB803207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0212100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《营销策划流程》ppt课件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营销目标设定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营销策划是一种系统性的方法，用于制定营销策略和计划，以实现企业的营销目标。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它涉及到市场研究、目标市场选择、产品定位、促销策略等多个方面。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营销策划的目的是确保企业的营销活动能够高效地满足客户需求，提高品牌知名度和市场份额。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提高市场竞争力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356" r="235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有效的营销策划能够帮助企业在激烈的市场竞争中脱颖而出，吸引更多的潜在客户。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通过精准的目标市场定位和品牌传播，营销策划有助于提升企业的品牌形象和知名度。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科学的营销策划能够激发客户需求，增加客户黏性，从而促进销售增长。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合理的营销策划有助于企业避免盲目投入，降低无效的营销成本。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市场调研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了解目标市场的需求、竞争态势和行业趋势，收集有关客户、竞争对手和市场的信息。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目标制定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根据市场调研结果和企业战略，制定具体的营销目标，如提高市场份额、增加销售额等。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市场细分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将目标市场划分为不同的细分市场，根据企业资源和优势选择适合的目标客户群。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产品定位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根据目标市场的需求和竞争情况，对产品进行定位，突出其差异化优势。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策略制定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制定具体的营销策略，包括产品策略、价格策略、渠道策略和促销策略等。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执行与监控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实施营销策划方案，并对执行过程进行监控和调整，确保方案的有效性。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营销策划的步骤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明确企业的目标市场，包括消费者群体、行业领域等，以便制定针对性的营销策略。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对目标市场的总体规模、增长潜力等进行评估，以判断市场的发展趋势和潜在机会。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市场规模评估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识别出企业所面临的竞争对手，包括直接竞争对手、间接竞争对手和替代品供应商。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分析竞争对手的营销策略、产品特点、价格策略等，以便找出竞争优势和劣势。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深入了解消费者的需求、偏好和购买决策过程，以便更好地满足其需求。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消费者反馈收集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通过市场调查、用户访谈等方式收集消费者反馈，了解消费者对产品的评价和期望。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分析宏观经济环境的发展趋势，如GDP增长率、通货膨胀率等，对企业经营的影响。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了解所处行业的发展趋势，包括新技术、新产品的出现以及政策法规的变化等。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营销目标设定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通过短期广告宣传和促销活动，让更多人了解品牌和产品。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提升销售额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增加网站流量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通过打折、优惠等促销手段，短期内增加销售额。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通过SEO优化、社交媒体推广等手段，提高网站访问量。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通过持续的品牌宣传和推广，树立品牌形象和口碑。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通过推出新产品、开拓新市场等手段，扩大市场份额。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通过优化产品和服务，提高客户满意度和忠诚度。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https://d.book118.com/967002121004006030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2024-09-01T10:03:32.334</cp:lastPrinted>
  <dcterms:created xsi:type="dcterms:W3CDTF">2024-09-01T02:03:32Z</dcterms:created>
  <dcterms:modified xsi:type="dcterms:W3CDTF">2024-09-01T02:03:34Z</dcterms:modified>
</cp:coreProperties>
</file>