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3628B-8FD6-49F5-A9CC-0C2C77AA6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8E7D5D-B321-48D5-8E2E-3506F7F8E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2BC9A-2386-4CDF-9DF0-8BD001635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26C81B-C3A7-4580-9425-DC9E15C93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D1D141-D1CA-4B33-ABD8-B6FC05310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E2CAEF-D7BD-4884-8D64-5AA6EF50E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8B88CA-0AAC-4071-B0EB-1E28CB1A6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BDDD03-50C5-4B42-8D56-6C1317039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10868D-9BF5-463E-8DBF-9CC94BBFA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821A6-D772-4FDA-979D-D61F7C95F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40B16-AFC2-4E0D-A763-023BA955E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00504602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颈椎病保守治疗健康宣教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保守治疗方式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日常保健与预防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颈椎病患者的饮食建议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颈椎病患者的心理调适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其他注意事项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颈椎病基础知识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颈椎病是指颈椎间盘退行性变、颈椎肥厚增生以及颈部损伤等引起颈椎骨质增生，或椎间盘脱出、韧带增厚，刺激或压迫颈脊髓、颈部神经、血管而产生一系列症状的临床综合征。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颈椎病分为神经根型、脊髓型、交感神经型和椎动脉型四种类型，不同类型的颈椎病症状和治疗方法有所不同。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603" r="366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颈椎病的病因主要包括颈椎间盘退行性变、颈部慢性劳损、颈部外伤、颈部炎症等。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颈椎病的病理过程是颈椎间盘退行性变导致颈椎失稳，进而刺激或压迫颈脊髓、颈部神经、血管，引发一系列症状。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颈椎病的症状主要包括颈肩部疼痛、上肢麻木、头晕、头痛、恶心、呕吐、心悸、胸闷等。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的颈椎病表现有所不同，如神经根型颈椎病主要表现为上肢放射痛和麻木，脊髓型颈椎病主要表现为下肢乏力、行走不稳等，交感神经型颈椎病主要表现为心悸、胸闷等症状，椎动脉型颈椎病主要表现为头晕、头痛等症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保守治疗方式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2875" r="32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如非甾体消炎药，用于缓解疼痛和消炎。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非处方药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如肌肉松弛剂，用于缓解肌肉紧张和疼痛。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如活血化瘀的药物，用于改善血液循环和缓解症状。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如低频电疗，通过电刺激缓解疼痛。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电疗法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如红外线疗法，促进局部血液循环。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光疗法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通过声波振动放松肌肉。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超声波疗法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物理疗法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318" b="831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130" b="613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944" b="694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运动疗法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颈椎伸展运动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如米字操，帮助恢复颈椎的正常生理曲度。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肌肉强化运动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如俯卧撑或哑铃运动，增强颈部肌肉力量。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有氧运动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如慢跑或游泳，提高心肺功能和全身状态。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卧式牵引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适用于较严重的颈椎病患者，减轻颈椎压力。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间歇式牵引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在牵引和休息之间交替进行，提高治疗效果。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坐式牵引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通过重力牵引放松颈椎。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4028" b="4028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牵引疗法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日常保健与预防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建议采用侧卧或仰卧的姿势，避免长时间俯卧，以免给颈椎带来过大的压力。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睡姿选择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833" r="20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枕头高度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1375" b="11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枕头的高度应适中，一般建议枕头高度为10-15cm，能够完全支撑起颈部。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保持室内空气流通，温度适宜，避免使用过软的床垫。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正确的睡姿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保持身体与大腿成90度角，背部与椅背贴合，双脚平放在地面上。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583" r="28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014" r="1401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8384" b="1838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坐姿调整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选择有良好支撑性的椅子，如人体工程学椅子，以减轻对腰椎和颈椎的压力。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座椅选择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长时间坐着时，应定时起身活动，缓解肌肉疲劳。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定时休息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正确的坐姿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https://d.book118.com/967005046025006041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2024-09-13T20:02:33.928</cp:lastPrinted>
  <dcterms:created xsi:type="dcterms:W3CDTF">2024-09-13T12:02:33Z</dcterms:created>
  <dcterms:modified xsi:type="dcterms:W3CDTF">2024-09-13T12:02:36Z</dcterms:modified>
</cp:coreProperties>
</file>