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24E09E-67DA-4CFB-B870-840F77E97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E95855-1D92-4863-B12C-B5E35CA01D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5BD911-52D8-470B-AE31-A736C8C7BA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8374EC-591E-4F28-A526-ABD6BCE08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008F07C-F9BD-487E-84AA-DADDE16CA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0465C9-A46D-4168-916E-95499CDFC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D7E323-FEBD-416A-851C-F49AE3E89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9A3BD4-99CF-4A0C-BC44-2B25418CD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8E7525-6598-42FB-9BA5-23DC6EC2E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7F4C25-AD40-45C8-955A-4EAB9CDF11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37DE27-A2FD-448F-8B05-2B79574D0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00613214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美丽校园短视频设计方案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创意构思与策划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拍摄技巧与手法运用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后期制作与特效处理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传播渠道与推广策略制定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项目背景与目标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通过短视频展示校园四季变换、建筑风格、自然景观等，让观众感受校园之美。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展示校园风光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传递校园文化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292" r="15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吸引潜在学生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展示校园内的学术氛围、学生活动、文化传统等，彰显校园精神内涵。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通过展示美丽校园，吸引潜在学生关注，提高学校知名度和美誉度。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校园美景展示需求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适应碎片化时间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短视频符合现代人碎片化时间消费习惯，易于传播和分享。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视觉冲击力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短视频通过画面、音效等视听元素，给观众带来强烈的视觉冲击力。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跨平台传播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短视频可在多个社交平台传播，扩大影响力，提高传播效果。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短视频传播优势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018" b="2201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打造一系列高质量、有创意的校园美景短视频，展示学校独特魅力，提升学校形象。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短视频在各大社交平台获得广泛关注与转发，提高学校知名度；激发学生对学校的热爱与归属感；吸引潜在学生关注并报考学校。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设计方案目标与预期效果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预期效果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创意构思与策划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600" r="6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通过校园内各个角落、建筑、景点、活动等多方面的拍摄收集素材。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素材来源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选取质量高、具有代表性和美观度的素材，同时考虑不同季节、天气、光影下的变化。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校园风光素材收集与筛选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创意构思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结合校园文化和特色，以新颖、有趣、温馨、怀旧等不同角度为切入点，打造多样化的短视频主题。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主题设定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例如“时光流转，校园依旧”、“探寻校园里的秘密花园”、“学霸学渣的日常”等，通过具体主题展现校园的美丽和魅力。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创意构思及主题设定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拍摄内容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根据主题设定，制定详细的拍摄计划，包括场景、人物、故事线等方面的安排。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拍摄角度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运用不同的拍摄技巧和角度，如航拍、低角度、逆光等，展现校园的宏伟、细腻和多彩。同时，注重捕捉人物的情感和动态，让短视频更加生动有趣。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策划具体拍摄内容和角度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拍摄技巧与手法运用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光线运用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充分利用自然光和人工光源，创造出富有层次感和立体感的画面。注意光线的方向和强度，避免过度曝光或阴影过重。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构图技巧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运用三分法、黄金分割等构图原则，合理安排画面元素，突出主题，引导观众视线。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运用色彩心理学原理，选择合适的色彩搭配，营造出符合校园氛围的视觉效果。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摄影技巧指导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208" r="132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特写镜头运用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通过特写镜头展示校园中的独特元素和细节之美，如建筑风格、雕塑、植物等。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镜头类型选择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根据拍摄需求和场景特点，选择合适的镜头类型，如广角、标准、长焦等，以展现校园的全貌、细节和特色。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运动镜头运用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运用推、拉、摇、移等运动镜头，增加画面动感和视觉冲击力，引导观众跟随镜头探索校园之美。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镜头语言运用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https://d.book118.com/967006132143006040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2024-09-13T07:19:54.700</cp:lastPrinted>
  <dcterms:created xsi:type="dcterms:W3CDTF">2024-09-12T23:19:54Z</dcterms:created>
  <dcterms:modified xsi:type="dcterms:W3CDTF">2024-09-12T23:19:56Z</dcterms:modified>
</cp:coreProperties>
</file>