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86FEE-E977-42B9-AB68-CA26B13D2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DFAFA-B322-41D9-84EC-C46908F4D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91233-2D4D-42CC-8ADF-0C7EB4D4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DCA5F-C098-4115-AF79-6B7AEF9F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5B54C-2246-4E4A-905A-2DB1A1EC7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736C4-23D8-4A50-A58E-8E58FE97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DC5D4-6487-4B13-90DC-D31E89E89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A8EA7-887E-4133-B00D-FF0ACC2A5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41CA4-B404-44D0-AA74-41BEF92ED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10513-3D5E-4735-897E-D79271AFA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562E9-BE19-4FB5-8D3F-34BC3F222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10050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新生儿高黄疸护理问题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新生儿高黄疸的护理方法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新生儿高黄疸的概述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新生儿高黄疸是指新生儿血液中胆红素水平过高，导致皮肤、巩膜和粘膜出现黄染的现象。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新生儿高黄疸通常在出生后2-3天出现，表现为皮肤明显黄染，可能伴有不同程度的巩膜黄染，严重时可出现粘膜黄染。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由于新生儿肝脏功能尚未完全发育，胆红素代谢异常，导致血液中胆红素水平升高。生理性黄疸通常在出生后2-3周内自行消退。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病理性黄疸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由于新生儿患有某些疾病，如溶血性疾病、肝炎、先天性胆道闭锁等，导致胆红素生成过多或排泄障碍，引发高黄疸。病理性黄疸需要及时治疗，以免对宝宝的健康造成影响。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5" r="199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黄疸程度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新生儿高黄疸的严重程度因人而异，轻度黄疸可能仅表现为皮肤黄染，而重度黄疸可能导致巩膜、粘膜黄染，甚至出现核黄疸。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新生儿高黄疸可能伴有其他症状，如发热、食欲不振、精神萎靡等，严重时可能出现抽搐、呼吸衰竭等危重症状。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新生儿高黄疸可能引发其他并发症，如胆红素脑病、肝功能损害等，影响宝宝的生长发育和健康。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新生儿高黄疸的护理方法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按照医生的建议，按时给宝宝喂药，确保药物摄入。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密切观察宝宝在服药过程中的反应，如出现异常应及时就医。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家长应严格按照医生的指导用药，避免自行增减药量或更改用药方式。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避免自行增减药量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调整光照强度和时间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注意保护眼睛和生殖器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监测体温和水分补充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光照疗法护理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在光照治疗过程中，使用适当的遮盖物保护宝宝的眼睛和生殖器，避免造成损伤。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光照治疗过程中，家长需密切监测宝宝的体温和水分补充情况，以防脱水或体温过高。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根据医生的指导，合理调整蓝光箱的光照强度和照射时间，确保宝宝安全接受治疗。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鼓励母乳喂养，母乳中的营养物质有助于降低黄疸。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适量喂水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保证乳母的饮食卫生，避免摄入不健康的食物和饮料，以防通过母乳影响宝宝的健康。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在医生的建议下，适量给宝宝喂水，以帮助排尿和降低黄疸。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经常给宝宝洗澡，保持皮肤清洁，以防皮肤感染引发黄疸。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保持室内温度适宜，注意宝宝的保暖，以防感冒等感染性疾病引发黄疸。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按照医生的建议，定期检测宝宝的黄疸值，以便及时了解黄疸情况并采取相应措施。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定期检测黄疸值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新生儿高黄疸的预防措施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https://d.book118.com/967010050122006041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2024-09-14T12:10:37.898</cp:lastPrinted>
  <dcterms:created xsi:type="dcterms:W3CDTF">2024-09-14T04:10:37Z</dcterms:created>
  <dcterms:modified xsi:type="dcterms:W3CDTF">2024-09-14T04:10:39Z</dcterms:modified>
</cp:coreProperties>
</file>