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C357D9-519F-49E3-9CA0-E927B7E4E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2F3AC-1F6A-412B-9CDB-7300E1258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DC0880-9A96-4D40-9632-2BB9DC9F7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F5B781-1297-494D-8ACE-CE91EE9AAC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2A89DC-E67E-463D-81BB-501E611360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D92F42-D16E-41DE-B652-128B57AA9C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4C96C8-3F16-49A7-942E-5255A77750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F16A5E-FF10-4125-8986-3AAB3921C5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B709E8-2261-4CA0-ABBD-915014B564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C36A1B-3B8E-48E2-A35D-0C9BEEA5F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12D3D3-FB7B-4A4A-8EAE-7FF2385A4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011023045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医院感染控制标准执行案例中的患者隔离管理策略比较研究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医院感染控制标准概述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医院感染控制标准执行案例分析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患者隔离管理策略比较研究</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患者隔离管理策略的优化建议</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引言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医院感染控制的重要性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医院感染控制是医疗质量管理的核心环节，直接关系到患者的安全和医疗质量。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患者隔离管理策略的意义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患者隔离管理策略是医院感染控制的重要手段，可以有效降低交叉感染的风险，保障患者的安全。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72" b="107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比较不同医院感染控制标准执行案例中的患者隔离管理策略，分析其优缺点，为制定更加科学、有效的患者隔离管理策略提供参考。</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通过比较研究，提高医院感染控制的水平，降低交叉感染的风险，保障患者的安全和健康，同时为医院管理提供理论支持和实践指导。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医院感染控制标准概述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42" r="16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医院感染控制标准是指针对医院内部感染的预防和控制而制定的一系列规范和准则，旨在降低患者和医务人员的感染风险。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随着医疗技术的进步，医院感染已成为一个严重的公共卫生问题。医院感染不仅影响患者的康复，增加医疗负担，还可能对医务人员的健康造成威胁。因此，执行严格的医院感染控制标准是十分必要的。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医院感染控制标准的定义和重要性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328" r="323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患者隔离管理是医院感染控制的重要手段之一，通过将感染患者与非感染患者分开，降低交叉感染的风险。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地位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有效实施患者隔离管理可以减少病菌的传播，控制感染源，保护易感人群，从而降低医院感染的发生率。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患者隔离管理在感染控制中的地位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患者隔离管理应遵循标准预防、接触隔离和空气隔离等原则，根据患者的感染情况和疾病类型采取相应的隔离措施。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策略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包括对患者进行及时筛查、诊断、隔离和治疗，加强手卫生和环境清洁消毒，以及对医务人员进行感染防控培训和监督等。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患者隔离管理的原则和策略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425" b="1">
                <a:solidFill>
                  <a:schemeClr val="accent1">
                    <a:alpha val="100000"/>
                  </a:schemeClr>
                </a:solidFill>
                <a:latin typeface="STSong"/>
                <a:ea typeface="STSong"/>
                <a:cs typeface="STSong"/>
              </a:rPr>
              <a:t>医院感染控制标准执行案例分析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案例来源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从国内多家医院收集感染控制标准执行案例，确保案例的多样性和代表性。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案例筛选</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根据研究目的和要求，筛选符合条件的案例，确保数据的准确性和可靠性。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案例整理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对收集到的案例进行整理和分类，以便进行后续分析和比较。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案例选择和收集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对每个案例进行深入分析，提取关键信息，包括患者隔离管理策略、执行效果等。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比较研究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将不同案例之间的患者隔离管理策略进行比较，找出异同点，为后续总结提供依据。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趋势分析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分析患者隔离管理策略的发展趋势，预测未来可能的方向和变化。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案例分析和比较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https://d.book118.com/967011023045006045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2024-09-20T00:11:19.836</cp:lastPrinted>
  <dcterms:created xsi:type="dcterms:W3CDTF">2024-09-19T16:11:19Z</dcterms:created>
  <dcterms:modified xsi:type="dcterms:W3CDTF">2024-09-19T16:11:21Z</dcterms:modified>
</cp:coreProperties>
</file>