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2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CFF6-BA08-4E83-A1CA-C083470C7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36AAA-3A56-45EB-8A67-8FC0B3A9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6CB1E-74F5-412E-858A-A896DB41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F06A7-BA1B-4484-92C4-4F26D685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E1B39-5053-4CE5-BFD5-52925AC48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77E69-44E6-4D93-8B0B-03D6B0DD1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32236-2EB7-466F-A4B1-99A970C7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B37CB-4FC7-4D6E-B251-8BAC16EB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E1D85-FA8D-4E61-8C1D-047EAF955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331D9-F872-4BB6-B29C-3B52B6A4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CF3E1-9C3D-4E8F-9814-78C0F724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255" r:id="rId2"/>
    <p:sldLayoutId id="2147504256" r:id="rId3"/>
    <p:sldLayoutId id="2147504257" r:id="rId4"/>
    <p:sldLayoutId id="2147504258" r:id="rId5"/>
    <p:sldLayoutId id="2147504259" r:id="rId6"/>
    <p:sldLayoutId id="2147504260" r:id="rId7"/>
    <p:sldLayoutId id="2147504261" r:id="rId8"/>
    <p:sldLayoutId id="2147504262" r:id="rId9"/>
    <p:sldLayoutId id="2147504263" r:id="rId10"/>
    <p:sldLayoutId id="21475042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13034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市场营销考研学校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市场营销考研学校排名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市场营销考研学校专业设置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市场营销考研学校招生情况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市场营销考研学校就业前景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市场营销考研学校学费及奖学金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市场营销考研学校排名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排名标准</a:t>
            </a:r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学校声誉：根据学校的知名度、历史和声誉进行评估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1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师资力量：教师的学术水平、研究能力和教学经验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2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学术成果：学校在市场营销领域的学术研究、论文发表等方面的成果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2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学生质量：学生的综合素质、学术表现和实践能力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排名情况</a:t>
            </a:r>
            <a:endParaRPr lang="zh-CN" altLang="en-US"/>
          </a:p>
        </p:txBody>
      </p:sp>
      <p:sp>
        <p:nvSpPr>
          <p:cNvPr id="10489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排名依据：学科实力、师资力量、科研成果等多项指标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排名分析：各学校在市场营销领域的研究深度、学术贡献以及行业影响力等方面的表现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排名意义：为有志于从事市场营销行业的学生提供参考，帮助他们选择合适的学校和导师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排名结果：前五名分别为北京大学、清华大学、复旦大学、上海交通大学、中国人民大学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排名变化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2021年市场营销考研学校排名：B大学、C大学、A大学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2020年市场营销考研学校排名：A大学、B大学、C大学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2022年市场营销考研学校排名：C大学、A大学、B大学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排名变化趋势：A大学由第一降至第三，B大学由第二降至第二，C大学由第三升至第一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市场营销考研学校专业设置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专业方向</a:t>
            </a:r>
            <a:endParaRPr lang="zh-CN" altLang="en-US"/>
          </a:p>
        </p:txBody>
      </p:sp>
      <p:sp>
        <p:nvSpPr>
          <p:cNvPr id="104912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市场营销理论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3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品牌管理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4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数字营销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4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销售管理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课程设置</a:t>
            </a:r>
            <a:endParaRPr lang="zh-CN" altLang="en-US"/>
          </a:p>
        </p:txBody>
      </p:sp>
      <p:sp>
        <p:nvSpPr>
          <p:cNvPr id="10491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市场研究：市场调查、消费者行为、竞争分析等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市场营销理论：市场营销的基本概念、原理和策略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营销组合：产品、价格、促销、分销等策略的制定与实施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品牌管理：品牌定位、品牌传播、品牌维护等方面的知识和技能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师资力量</a:t>
            </a:r>
            <a:endParaRPr lang="zh-CN" altLang="en-US"/>
          </a:p>
        </p:txBody>
      </p:sp>
      <p:sp>
        <p:nvSpPr>
          <p:cNvPr id="1049236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教授数量及占比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0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教师整体学术水平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4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副教授数量及占比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8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博士数量及占比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市场营销考研学校招生情况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https://d.book118.com/967013034103006043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市场营销考研学校</vt:lpstr>
      <vt:lpstr>目录</vt:lpstr>
      <vt:lpstr>市场营销考研学校排名</vt:lpstr>
      <vt:lpstr>排名标准</vt:lpstr>
      <vt:lpstr>排名情况</vt:lpstr>
      <vt:lpstr>排名变化</vt:lpstr>
      <vt:lpstr>市场营销考研学校专业设置</vt:lpstr>
      <vt:lpstr>专业方向</vt:lpstr>
      <vt:lpstr>课程设置</vt:lpstr>
      <vt:lpstr>师资力量</vt:lpstr>
      <vt:lpstr>市场营销考研学校招生情况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2024-09-17T08:00:07.529</cp:lastPrinted>
  <dcterms:created xsi:type="dcterms:W3CDTF">2024-09-17T00:00:07Z</dcterms:created>
  <dcterms:modified xsi:type="dcterms:W3CDTF">2024-09-17T00:00:09Z</dcterms:modified>
</cp:coreProperties>
</file>