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7730BB-4BAB-4ADD-B402-CD5A350D4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97905B-13AC-4FFF-9B60-A2C355692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EDCA86-727E-48E0-A395-7C7C6CF72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5618ED-BFA4-4F80-973D-2F24F37F5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8BB60A-9085-450C-A8A5-A6430EE004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5D62D7-DF5C-4195-8FAF-95F3FEE59F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520603-5511-4EF9-AD27-405EDD23D4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BD300-F683-48D3-AF05-36D6E381C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436D2-DAED-4B78-8379-9041134F2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C57C2-C891-4416-9079-598A7E67A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CFC0C-596F-4BF8-9C68-504CCDF67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13046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朗读教学策略研究课题</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汇报人：&lt;XXX&gt;</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朗读教学实施方法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朗读教学评价与反馈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朗读教学未来发展展望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朗读教学概述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朗读教学的定义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朗读教学是指通过朗读的方式进行语言教学的一种方法。它强调通过模仿和重复来帮助学生掌握正确的语音、语调和语速，提高学生的口语表达能力。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朗读教学强调正确的发音、自然的语调和适当的语速，这些是口语表达能力的基础。</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通过模仿和重复，学生可以更好地掌握语言的发音和语调，逐渐形成自己的语言习惯。</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朗读教学不仅关注单个词汇或语法的正确性，更注重学生对整个句子的感知和理解。</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注重语音、语调和语速的训练</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强调模仿和重复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注重语言的整体感知</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朗读教学的定义与特点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增强语言感知能力</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朗读可以帮助学生更好地感知语言的韵律和节奏，增强对语言的敏感度。</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培养语感</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通过大量的朗读练习，学生可以逐渐培养出对语言的直觉和感知能力，有助于提高语言理解和应用能力。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提高口语表达能力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通过朗读训练，学生可以掌握正确的语音、语调和语速，从而提高口语表达能力。</a:t>
            </a:r>
          </a:p>
        </p:txBody>
      </p:sp>
      <p:pic>
        <p:nvPicPr>
          <p:cNvPr id="8" name="Picture 8"/>
          <p:cNvPicPr>
            <a:picLocks noChangeAspect="1"/>
          </p:cNvPicPr>
          <p:nvPr/>
        </p:nvPicPr>
        <p:blipFill>
          <a:blip r:embed="rId2"/>
          <a:srcRect l="11108" r="11108"/>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朗读教学的重要性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朗读教学的历史</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朗读教学起源于古希腊和罗马时期，当时的教育家们认为朗读是学习语言的重要手段。在中国，朗读教学也一直被广泛应用于语文教学之中。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朗读教学的发展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随着语言学、心理学和教育学等学科的发展，朗读教学的方法和技巧也不断得到改进和完善。现代的朗读教学更加注重学生的主体性和个性化需求，同时也更加注重与多媒体和其他教学资源的整合。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朗读教学的历史与发展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朗读教学策略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语音训练策略</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语音训练是朗读教学的基础，通过训练学生的发音、语调和语速，提高其朗读的准确性和流畅性。</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教师在朗读教学中应注重学生的语音训练，包括正确的发音、清晰的吐字、适当的语调和适当的语速。教师可以通过示范、模仿、纠正等方式帮助学生掌握正确的语音技巧。</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节奏与语调是朗读教学中不可或缺的元素，通过训练学生掌握语言的节奏和语调，增强其朗读的表现力和感染力。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教师在朗读教学中应注重学生的节奏与语调训练，包括掌握语言的轻重缓急、抑扬顿挫以及高低起伏。教师可以通过示范、模仿、音乐和节奏练习等方式帮助学生掌握语言的节奏与语调。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节奏与语调训练策略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情感表达是朗读教学的核心，通过训练学生理解文本的情感内涵，培养其情感表达的能力。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教师在朗读教学中应注重学生的情感表达训练，包括引导学生深入理解文本的情感内涵、体验角色的情感变化以及通过声音和表情传达情感。教师可以通过示范、角色扮演、情境创设等方式帮助学生培养情感表达的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情感表达训练策略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文本解读与演绎是朗读教学的高级阶段，通过训练学生对文本的理解和演绎能力，提高其朗读的艺术性和表现力。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师在朗读教学中应注重学生的文本解读与演绎训练，包括引导学生深入理解文本的主题、情节和人物性格，以及通过声音和表情演绎文本中的情节和人物形象。教师可以通过分析文本、讨论、角色扮演等方式帮助学生提高文本解读与演绎的能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文本解读与演绎训练策略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朗读教学实施方法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尊重学生个体差异</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性化朗读教学实施方法强调尊重学生的个体差异，根据学生的不同特点进行有针对性的教学。教师需要了解学生的朗读水平、兴趣爱好、学习风格等方面的差异，制定个性化的教学计划，以满足学生的个性化需求。</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灵活运用教学方法</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个性化朗读教学实施方法要求教师灵活运用各种教学方法，如小组合作、角色扮演、朗读比赛等，以激发学生的学习兴趣和积极性。同时，教师需要根据学生的反馈及时调整教学方法，以达到更好的教学效果。</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注重学生自我评价</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个性化朗读教学实施方法强调学生的自我评价，让学生对自己的朗读水平和学习进展进行自我评估。通过自我评价，学生可以更好地认识自己的不足和优点，从而更好地调整学习策略，提高学习效果。</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个性化朗读教学实施方法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根据学生水平分层教学</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分层化朗读教学实施方法是根据学生的朗读水平和学习需求进行分层教学的方法。教师可以将学生分成不同的层次，针对每个层次的学生制定不同的教学目标和教学计划，以满足不同层次学生的需求。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分层化朗读教学实施方法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动态调整层次结构</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分层化朗读教学实施方法需要教师根据学生的学习进展和表现进行动态调整，及时将学生调整到适合其发展的层次。通过动态调整层次结构，教师可以更好地激发学生的学习兴趣和动力，促进学生的全面发展。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分层化朗读教学实施方法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注重评价与反馈</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层化朗读教学实施方法需要教师注重评价与反馈，对每个层次的学生进行定期评估，并及时将评估结果反馈给学生。通过评价与反馈，学生可以更好地了解自己的学习状况和不足之处，从而更好地调整学习策略，提高学习效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分层化朗读教学实施方法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培养学生合作能力</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合作式朗读教学实施方法是通过合作学习的方式培养学生的合作能力和团队精神。教师可以将学生分成小组，让学生在小组内进行朗读练习和合作学习，通过互相帮助、互相督促来提高朗读水平和合作能力。</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促进师生互动交流</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合作式朗读教学实施方法需要教师积极参与学生的合作学习过程，与学生进行互动交流，了解学生的学习需求和困难。通过师生互动交流，教师可以更好地指导学生解决问题和提高学习效果。</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注重评价与反思</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合作式朗读教学实施方法需要教师注重评价与反思，对每个小组的学习成果进行评价和总结，并及时将评价结果反馈给学生。同时，教师也需要对自己的教学方法和效果进行反思和改进，以提高教学质量和效果。</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合作式朗读教学实施方法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朗读教学评价与反馈</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https://d.book118.com/967013046116006035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2024-09-10T03:16:58.511</cp:lastPrinted>
  <dcterms:created xsi:type="dcterms:W3CDTF">2024-09-09T19:16:58Z</dcterms:created>
  <dcterms:modified xsi:type="dcterms:W3CDTF">2024-09-09T19:17:00Z</dcterms:modified>
</cp:coreProperties>
</file>