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0D8BA2-E22C-4911-93FE-333064DBB56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6F318-FC68-4CE7-92A5-65421EC5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A4F5D-5BDC-4E87-A499-B2F95F30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14C5B-64EF-42BE-AD22-FA64D0A5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0CFA0-546D-4878-BF91-A77830FC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6A58B-8F8F-4129-894C-04B6AE53C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76DD3-BA82-412A-BED8-7F3D19CAA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54AD7-6C6C-4897-8090-F05C88CD3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804E6-8763-450C-9A82-75E4E4B4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097BF-573E-4A4C-A63D-1ECE579C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233C8-8E64-43FB-93F8-222744B7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41254-1D69-4184-A721-E616BF17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1AA3EF-917B-42C9-A2FB-595FE379D79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F1CC9A9-35CB-47EC-853D-AF0AC40024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1410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内心宁静远离内心的烦杂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理解内心宁静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消除内心烦杂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建立内心宁静的生活方式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寻找内心平静的冥想修行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培养内在的自我觉察和情绪认知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理解内心宁静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什么是内心宁静？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内心宁静是一种平静、清晰和平衡的心态。它不是消极的沉默，而是一种积极的状态，能让人更好地调节情绪和应对压力。内心宁静可以让我们更好地与自己和周围环境相处。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内心宁静的重要性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专注当下，减少干扰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提高工作和生活效率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减轻焦虑和压力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更好的人际交往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增加自信与同理心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减轻失眠和焦虑症状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改善睡眠质量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如何培养内心宁静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坚持冥想和深呼吸练习，让心灵得到放松和清晰。培养一种积极乐观的心态，看待问题和困难时保持冷静和理性。学会放下、接受和释放，不要固守一成不变的想法和情绪。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内心宁静的益处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减少失眠和焦虑症状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改善睡眠质量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减少患病风险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提高身心健康水平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建立更加深入和真挚的人际交往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内心宁静的重要性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专注当下，减少干扰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提高工作和生活效率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减轻焦虑和压力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更好的人际交往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增加自信与同理心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减轻失眠和焦虑症状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改善睡眠质量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如何培养内心宁静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让心灵得到放松和清晰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冥想和深呼吸练习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不固守一成不变的想法和情绪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放下、接受和释放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保持冷静和理性应对问题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培养积极乐观心态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内心宁静的益处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内心宁静有助于改善睡眠质量，减少失眠和焦虑症状，提高身心健康水平，减少患病风险，并增强人际关系，建立更加深入和真挚的人际交往。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消除内心烦杂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内心烦杂的表现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内心烦杂常表现为持续的焦虑、愤怒和不安，无法集中注意力、思维混乱，以及感觉被压力和负面情绪包围。这些情绪会影响个人的身心健康和生活质量。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内心烦杂的根源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长期受到压力影响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内心缺乏平衡和积极能量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建立情绪管理机制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自我觉察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沟通和分享心情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消除内心烦杂的方法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寻找放松方式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读书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旅行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内心烦杂的危害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影响身心健康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加剧焦虑、抑郁等心理问题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削弱个人成就感和幸福感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建立内心宁静的生活方式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健康饮食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内心宁静的生活方式中，健康饮食是重要的一环。要关注饮食均衡，摄入足够的维生素、矿物质和蛋白质。少吃油腻和刺激性食物，保持肠胃健康。此外，适量饮水也是至关重要的，可以帮助保持身体水分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锻炼身体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散步、慢跑、瑜伽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每日运动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增强免疫力，提高肺活量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释放压力、促进平衡发展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调整作息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保证充足睡眠时间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规律作息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控制使用时间，避免光污染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电子产品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参与社交活动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增加社会支持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当下享受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珍惜每一个美好的瞬间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寻找乐趣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兴趣爱好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培养自己的兴趣爱好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让生活充满乐趣和意义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建立内心宁静的生活方式需要从多方面进行调整，包括健康饮食、适量运动、规律作息和寻找乐趣等。通过这些方式，我们可以更好地抵抗压力、促进身心健康的平衡发展，远离内心的烦杂，享受生活的美好。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寻找内心平静的冥想修行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冥想是一种通过专注、调整呼吸等方式来获得内心平静和专注的修行方法。它可以帮助我们摆脱杂念，平静内心，提高自我意识和自我调节能力。冥想是一种内在的修行方式，能够带来身心灵的平静与和谐。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增强学习和工作效率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提高注意力和专注力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减轻焦虑、抑郁等心理问题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建立更加平和的处事方式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增强自我认知和内在力量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冥想的方法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安静、舒适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接受、放下、释放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内心观察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呼吸平稳、深长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https://d.book118.com/967014105012006055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164</Paragraphs>
  <Slides>26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内心宁静远离内心的烦杂</vt:lpstr>
      <vt:lpstr>目录</vt:lpstr>
      <vt:lpstr>第1章 理解内心宁静</vt:lpstr>
      <vt:lpstr> </vt:lpstr>
      <vt:lpstr>内心宁静的重要性</vt:lpstr>
      <vt:lpstr> </vt:lpstr>
      <vt:lpstr>内心宁静的益处</vt:lpstr>
      <vt:lpstr>内心宁静的重要性</vt:lpstr>
      <vt:lpstr>如何培养内心宁静</vt:lpstr>
      <vt:lpstr>内心宁静的益处</vt:lpstr>
      <vt:lpstr>第2章 消除内心烦杂</vt:lpstr>
      <vt:lpstr> </vt:lpstr>
      <vt:lpstr>内心烦杂的根源</vt:lpstr>
      <vt:lpstr>消除内心烦杂的方法</vt:lpstr>
      <vt:lpstr>内心烦杂的危害</vt:lpstr>
      <vt:lpstr>第3章 建立内心宁静的生活方式</vt:lpstr>
      <vt:lpstr> </vt:lpstr>
      <vt:lpstr>锻炼身体</vt:lpstr>
      <vt:lpstr>调整作息</vt:lpstr>
      <vt:lpstr>寻找乐趣</vt:lpstr>
      <vt:lpstr>总结</vt:lpstr>
      <vt:lpstr>第4章 寻找内心平静的冥想修行</vt:lpstr>
      <vt:lpstr> </vt:lpstr>
      <vt:lpstr>冥想的好处</vt:lpstr>
      <vt:lpstr>冥想的方法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2024-09-29T14:51:55.637</cp:lastPrinted>
  <dcterms:created xsi:type="dcterms:W3CDTF">2024-09-29T06:51:55Z</dcterms:created>
  <dcterms:modified xsi:type="dcterms:W3CDTF">2024-09-29T06:51:57Z</dcterms:modified>
</cp:coreProperties>
</file>