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2C5AA-F8BC-4AD9-8B22-AFCA1EBE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9FF27-4CD3-4C47-8C7B-5998D3FC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71362-F56C-489A-9E03-79BCDDF04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D64EA-089E-4C82-959B-941510B6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6D9FE-E3E2-47F1-B9E8-D87B1B5B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1DA33-8017-4B57-AF5E-5BF56154A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70879-F463-488F-8BBA-8B4FB020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29D06-DCFF-4915-A0CE-CBF92933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D1E99-5BFC-4894-A17F-34931281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259A6-8BD0-4675-9033-35AF29941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AAC7-9F4A-4C91-82D0-F9AF1B44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0114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2023年监狱民警近两年工作总结报告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依法管理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371" r="123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负责确保监狱内的安全与秩序，防止犯人逃脱和暴力事件发生。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组织开展罪犯思想教育和职业技能培训，帮助他们重新融入社会。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为罪犯提供心理咨询和心理辅导，帮助他们解决心理问题。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严格依照法律法规对罪犯进行管理，确保公正、公平、公开。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34" r="158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成功遏制多起犯人逃脱事件，保障了监狱安全。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组织开展多场职业技能培训，提高了罪犯的就业能力。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心理咨询和心理辅导工作得到广泛认可，有效缓解了罪犯的心理压力。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依法管理得到进一步加强，提高了监狱管理的公正性和透明度。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部分罪犯不配合改造工作。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加强思想教育和心理辅导，提高罪犯的改造意识。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监狱内设施老化，影响管理效果。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民警队伍整体素质有待提高。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积极申请经费，改善监狱设施，提高管理效率。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加强民警培训和学习，提高队伍的专业水平和管理能力。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监狱民警对罪犯的日常起居、劳动和学习场所进行定期巡查，确保监管安全。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纪律约束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对罪犯进行严格的纪律约束，确保罪犯遵守监规纪律，维护监管秩序。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对罪犯进行考核，记录其表现和改造情况，为教育改造提供依据。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罪犯日常管理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通过开展思想教育活动，引导罪犯树立正确的价值观和人生观。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208" b="12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组织罪犯参加文化学习，提高其文化素质和知识水平。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为罪犯提供职业技能培训，为其出狱后的就业做好准备。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罪犯教育改造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定期对监狱设施进行安全检查，及时发现和排除安全隐患。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制定和演练应急预案，提高应对突发事件的能力。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对罪犯和民警进行安全教育，提高安全意识。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https://d.book118.com/967020114050006051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2024-09-24T07:37:29.672</cp:lastPrinted>
  <dcterms:created xsi:type="dcterms:W3CDTF">2024-09-23T23:37:29Z</dcterms:created>
  <dcterms:modified xsi:type="dcterms:W3CDTF">2024-09-23T23:37:31Z</dcterms:modified>
</cp:coreProperties>
</file>