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E5735-9167-4B0E-A6D3-21F319CEF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0DA866-3378-4C79-B4A2-235969798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CB0C8-5B29-446A-9356-48232D282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2E00C-9D34-4FC9-8681-1DEB07A67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34A55D-D162-4DBF-BBF3-E06585175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A5E482-4F80-4C67-A3CA-F7883A3B3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84D818-7687-42B6-B90D-3DBA9F3FD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79296B-4CEA-412E-8900-5C1A0CDEF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86B021-689B-40CF-81DF-87F39EC2A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FD2EC-87DC-417B-B90B-8932C2EED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B1D33-39FF-4532-AA8C-9AD694162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2112313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技术资料管理制度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技术资料管理制度概述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技术资料分类与归档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技术资料借阅与使用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技术资料销毁与移交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技术资料管理制度的执行与监督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42" r="20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规范技术资料的管理流程和操作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确保技术资料的完整性和安全性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提高技术资料的利用效率和价值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543" y="2152294"/>
            <a:ext cx="692012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52135" y="2152294"/>
            <a:ext cx="673724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5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990360" y="2105497"/>
            <a:ext cx="692012" cy="598419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保障企业的知识产权和商业机密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促进企业的技术创新和发展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提高企业的竞争力和市场地位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224" r="16224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技术资料管理的意义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技术资料管理制度概述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技术资料管理制度是对企业技术资料的收集、整理、保管、使用等环节进行规范管理的制度。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确保企业技术资料的完整性、准确性和安全性，促进技术资料的合理利用，提高企业的技术水平和市场竞争力。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021" b="50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制度适用范围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本制度适用于企业内所有涉及技术资料的部门和员工。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技术资料包括但不限于：产品设计图纸、工艺流程图、技术规范、试验报告、专利文件、技术标准等。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https://d.book118.com/967021123136006053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2024-09-27T17:38:00.222</cp:lastPrinted>
  <dcterms:created xsi:type="dcterms:W3CDTF">2024-09-27T09:38:00Z</dcterms:created>
  <dcterms:modified xsi:type="dcterms:W3CDTF">2024-09-27T09:38:02Z</dcterms:modified>
</cp:coreProperties>
</file>