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7CE92-63C6-44EF-80FB-BA042D9A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E0EFC-2787-43C8-9077-360E0F9D4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26FF9-6113-4AA3-BFC2-C2BB96BCD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4F396-09B4-4911-8AAA-8298C6741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5110FD-4F24-49C1-9231-435C868F6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23DBE9-74D5-47C4-B5C2-131AB4820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285C9F-EA6E-4C08-A6A9-FE5CF0997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2F304-C512-47C5-BC68-CCC1782EC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20465-849D-4D52-9DBE-C3583B08B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6C92B-5F0E-40A4-AA2C-1D98BEC7E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894FC-CA4D-483E-8C68-6C748544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21154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低面背景微立体商业融资计划书模板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融资需求与回报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当前市场环境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分析当前的市场环境，包括行业发展趋势、竞争对手情况、消费者需求等，以确定项目的可行性和发展空间。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了解相关的政策法规，评估其对项目的影响，确保项目符合相关法律法规的要求。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明确项目在短期内的目标，如销售额、市场份额等，以便制定相应的营销和销售策略。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阐述项目在中长期的发展规划，如品牌建设、产品线拓展等，确保项目的可持续发展。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中长期目标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详细介绍项目所提供的产品或服务，包括功能、特点、优势等，以便投资者更好地了解项目的核心价值。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阐述项目的商业模式，包括盈利模式、销售渠道、合作伙伴等，以展示项目的盈利潜力和市场前景。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说明项目所采用的关键技术、创新点和实现难度，以证明项目的可行性和技术优势。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https://d.book118.com/967021154011006034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2024-09-07T18:32:30.913</cp:lastPrinted>
  <dcterms:created xsi:type="dcterms:W3CDTF">2024-09-07T10:32:30Z</dcterms:created>
  <dcterms:modified xsi:type="dcterms:W3CDTF">2024-09-07T10:32:32Z</dcterms:modified>
</cp:coreProperties>
</file>