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A6779-9A9B-4254-A8B3-9B7244D31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1810E-ADB5-4514-9372-1B54E602D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8669C-675F-4341-A8FA-839B997A1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4CADE6-0026-421D-A21E-9C01F9EAF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5C9CD9-1964-4546-8EAA-0A54CBA34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8074DA-C269-4D72-AA40-FA277B869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2F970A-8654-49D7-AE75-DFC4AF010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CC35B8-4FFB-4A97-A334-A156F7DDF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C82A5-D878-46F1-AA1E-1D4DBFDE0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ECA4A-E3C2-46A4-9315-2C5DDE0C7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23A0B-B76E-4055-B600-FEF819F7C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2303005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志设计基础文字标志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文字标志设计基础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文字标志的创意与表现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文字标志的色彩与排版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文字标志的应用与延伸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文字标志设计的实践与探索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标志是一种具有象征意义和传播功能的视觉符号，它通过简洁、明确、易于识别的图形或文字，传达特定的信息或理念。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标志在视觉识别系统中具有重要的作用，它能够代表一个品牌、企业或组织的形象，传达其核心价值观和特点，增强认知度和辨识度，促进品牌传播和推广。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标志设计应简洁而不复杂，避免使用过多的图形和色彩，以确保易于识别和记忆。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标志应具有独特的个性和特点，与竞争对手区分开来，树立独特的品牌形象。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标志设计的原则与特点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49" b="165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标志应具有良好的可适应性，能够在不同的媒介和尺寸上清晰呈现，保持视觉效果的统一性。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标志的色彩搭配应和谐、醒目，能够吸引目标受众的注意力，并传达相应的情感和氛围。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标志设计的原则与特点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可适应性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标志通常以图形或文字的形式呈现，具有高度的符号化特点，能够迅速传达信息。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92" b="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14" b="151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042" r="7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标志设计往往采用抽象或象征性的图形元素，以引发观者的联想和思考。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标志设计融合了艺术和美学的元素，通过独特的创意和表现形式，提升品牌形象的美感和吸引力。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标志设计的原则与特点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240" r="2724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文字标志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以文字为主要设计元素，通过独特的字体、排列或艺术化处理，传达品牌或组织的名称和特点。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图形标志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以图形为主要设计元素，通过简洁、明确的图形形象，表达品牌或组织的核心理念和特点。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075" b="32075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文字与图形结合标志：将文字和图形巧妙地结合在一起，形成独特而富有创意的标志形象，增强视觉冲击力。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标志设计的分类与内容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标志中通常包含品牌或组织的名称，以便受众能够迅速识别和记忆。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品牌名称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标志应传达品牌或组织的核心理念和价值观，体现其独特性和竞争优势。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核心理念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标志设计的分类与内容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标志设计的分类与内容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行业属性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标志设计可以体现所属行业的属性和特点，以便受众能够快速理解品牌或组织的业务领域。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视觉元素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标志设计运用各种视觉元素，如形状、线条、色彩等，创造独特的视觉效果和情感体验。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文字标志设计基础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文字标志是一种基于文字或字母的视觉符号，用于代表一个品牌、公司或组织的形象。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简洁明了，易于识别和记忆；具有强烈的视觉冲击力；能够传达品牌或组织的核心理念和价值观。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文字标志的概念与特点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确保文字的可读性和易读性；保持标志的一致性和稳定性；注重标志的独特性和创新性。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选择合适的字体和字号；运用色彩心理学原理，选择符合品牌调性的颜色；通过排版和布局，增强标志的视觉冲击力。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文字标志设计的原则与技巧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文字标志设计的步骤与方法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明确设计目标；进行市场调研和品牌定位；创意构思和草图绘制；标志制作和后期调整。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头脑风暴法，激发创意灵感；借鉴优秀案例，寻找设计灵感；运用设计软件，进行标志制作和调整。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文字标志的创意与表现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https://d.book118.com/967023030051006050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2024-09-22T19:54:01.046</cp:lastPrinted>
  <dcterms:created xsi:type="dcterms:W3CDTF">2024-09-22T11:54:01Z</dcterms:created>
  <dcterms:modified xsi:type="dcterms:W3CDTF">2024-09-22T11:54:03Z</dcterms:modified>
</cp:coreProperties>
</file>