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D5C8C-451B-401E-B814-A00C6F36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8DBD-1C51-497E-BA93-437AEAED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E7300-CD32-41D7-BD1E-41730F37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C58B9-FBA5-47FC-A7E5-3274789A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C8663-5C5E-45F6-82D3-B5B3A6C6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4F1CF-3D40-485A-93E4-973E46E9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F6958-C553-4ED6-8EDC-369BD34A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CF20F-484B-43AD-BDD6-0083BAF8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857AC-A907-4E00-821F-931FBCF8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5C2E3-4EDB-4E6F-989A-11CCE6C6C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8AB9C-DFCD-45FC-9ED6-8E4C09657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5115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社会经济效益与投资回报率分析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水利工程社会经济效益分析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水利工程投资回报率分析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水利工程案例研究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水利工程是指通过修建各种与水相关的设施，以调节、控制和利用水资源，满足人类生活和经济发展的需求。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水利工程具有规模大、投资高、建设周期长、技术复杂等特点，同时对环境和社会经济具有深远的影响。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水利工程是国家基础设施的重要组成部分，对于保障国家安全、维护社会稳定具有重要意义。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水利工程的建设能够带动相关产业的发展，提供就业机会，促进地区和国家的经济发展。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提高民生福祉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水利工程的建设能够改善水资源条件，提高供水保障能力，为居民提供更好的生活条件。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近代水利工程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随着工业革命和技术进步，近代水利工程开始注重发电、供水等多元化目标，如美国的胡佛水坝等。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现代水利工程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现代水利工程更加注重可持续发展、生态环境保护和综合利用，如中国的南水北调工程等。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古代水利工程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古代水利工程以灌溉、防洪、航运等为主要目的，如中国的都江堰、埃及的阿斯旺大坝等。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水利工程社会经济效益分析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596" r="85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水利工程能够提供稳定的水源，提高农业灌溉效率，增加农作物产量，从而带来经济效益。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农业灌溉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水利工程可以利用水流发电，为地区提供清洁、可再生的能源，降低对化石燃料的依赖。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水利工程可以调节水流，减轻洪水对下游地区的威胁，同时为干旱地区提供灌溉水源。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防洪抗旱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水利工程可以改善周边环境，吸引游客，促进地区旅游业的发展。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旅游开发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就业机会创造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水利工程建设和运营可以创造就业机会，缓解当地就业压力。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促进地区发展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水利工程可以改善地区基础设施，提高地区经济发展水平。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水利工程可以提供稳定的水源，改善居民生活条件，提高居民生活质量。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水利工程可以应对自然灾害，保障国家安全和社会稳定。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水利工程可以保护水资源免受污染和过度开采，维护水资源的可持续利用。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水利工程可以改善生态环境，恢复水域生态平衡，保护生物多样性。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水土保持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合理的水利工程可以减少水土流失，降低土地沙化风险，保护土地资源。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水利工程可以调节地区气候，改善空气质量，降低温室气体排放。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环境效益分析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水利工程投资回报率分析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https://d.book118.com/967025115014006051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2024-09-23T22:47:27.650</cp:lastPrinted>
  <dcterms:created xsi:type="dcterms:W3CDTF">2024-09-23T14:47:27Z</dcterms:created>
  <dcterms:modified xsi:type="dcterms:W3CDTF">2024-09-23T14:47:29Z</dcterms:modified>
</cp:coreProperties>
</file>