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2E8DA-DA52-4DEE-870D-42312E3A1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BB064-7DFD-4BFB-A5AD-8EC5964EC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45A77-2600-44C9-81E8-13CFCAC08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BD7EB-1FC7-4E02-9BCD-D0577AE0B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5610D5-1977-4252-BD4F-6A2394E1A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734936-4E7C-442C-AC2B-6AD1DF8E5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CEC2D5-7522-4BB7-8BF1-3AA7FF9BB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6CECC-6B6A-4C6D-9FEF-3A7DD2D51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3BABF-56E5-45C3-8A96-51175944B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19FFC-8F7A-421D-A534-C9C677A9B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6670A-B2DA-4CB6-87A5-D52099F56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3201411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培训中午醒脑游戏教案及反思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培训中午醒脑游戏教案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游戏实施过程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培训中午醒脑游戏效果评估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培训中午醒脑游戏反思与总结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培训中午醒脑游戏教案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《知识问答》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通过问答游戏，帮助学员复习和巩固培训知识，提高学员的记忆力和反应能力，同时激发学员的学习兴趣和参与热情。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游戏名称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游戏名称与目标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2502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518186"/>
            <a:ext cx="8135183" cy="274722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游戏规则：将学员分成若干小组，每组选派一名代表参加答题。主持人提出一个问题，各组代表轮流回答，答对得分，答错不扣分。游戏结束后，统计各组的总分，评出优胜组。</a:t>
            </a:r>
            <a:endParaRPr lang="en-US" sz="1100"/>
          </a:p>
          <a:p>
            <a:pPr marL="203200" lvl="0" indent="-203200" algn="just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· 游戏规则：将学员分成若干小组，每组选派一名代表参加答题。主持人提出一个问题，各组代表轮流回答，答对得分，答错不扣分。游戏结束后，统计各组的总分，评出优胜组。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856499" y="2009496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63500">
              <a:srgbClr val="000000">
                <a:alpha val="4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1148379" y="3481194"/>
            <a:ext cx="945078" cy="94507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0926285" y="3259101"/>
            <a:ext cx="1389264" cy="1389264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704193" y="3037008"/>
            <a:ext cx="1833451" cy="1833451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82100" y="2814915"/>
            <a:ext cx="2277637" cy="2277637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260006" y="2592821"/>
            <a:ext cx="2721823" cy="272182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037913" y="2370728"/>
            <a:ext cx="3166010" cy="3166010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815819" y="2148635"/>
            <a:ext cx="3610196" cy="361019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593727" y="1926542"/>
            <a:ext cx="4054383" cy="405438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71633" y="1704448"/>
            <a:ext cx="4498569" cy="4498569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149540" y="1482355"/>
            <a:ext cx="4942756" cy="494275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927447" y="1260262"/>
            <a:ext cx="5386942" cy="5386942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6503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62089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63805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72775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8642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8281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986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81579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90549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86416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700586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7636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9352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8322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70419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81835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815410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817126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826096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821963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215798"/>
            <a:ext cx="10009632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游戏规则与流程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游戏流程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主持人介绍游戏规则和注意事项。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学员分组，每组选派一名代表。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游戏规则与流程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开始游戏，主持人提出问题，各组代表轮流回答。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4. 统计分数，评出优胜组。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-472539" y="6281401"/>
            <a:ext cx="945078" cy="94507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694632" y="6059307"/>
            <a:ext cx="1389264" cy="1389264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916725" y="5837215"/>
            <a:ext cx="1833451" cy="1833451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1138818" y="5615121"/>
            <a:ext cx="2277637" cy="2277637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-1360912" y="5393028"/>
            <a:ext cx="2721823" cy="272182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-1583005" y="5170935"/>
            <a:ext cx="3166010" cy="3166010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-1805098" y="4948842"/>
            <a:ext cx="3610196" cy="361019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-2027191" y="4726748"/>
            <a:ext cx="4054383" cy="405438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-2249285" y="4504655"/>
            <a:ext cx="4498569" cy="4498569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-2471378" y="4282562"/>
            <a:ext cx="4942756" cy="494275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-2693471" y="4060468"/>
            <a:ext cx="5386942" cy="5386942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5. 主持人总结游戏结果，鼓励学员继续努力学习。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游戏规则与流程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9784" b="29784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游戏所需物品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纸笔、答题板、计时器等。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游戏所需场地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室内或室外均可，需要保证场地宽敞、安静、通风良好。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游戏所需物品与场地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游戏实施过程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确定游戏目标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选择合适的游戏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根据参与者的年龄和兴趣，选择具有挑战性、互动性和趣味性的游戏。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准备游戏材料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根据游戏需要，提前准备好必要的道具、设备和其他物资。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明确游戏的教育目的，确保游戏内容与培训主题紧密相关。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设定游戏规则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清晰明了地制定游戏规则，确保参与者了解并遵守。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816793" y="2385294"/>
            <a:ext cx="580457" cy="611204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967516" y="2592214"/>
            <a:ext cx="137324" cy="350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967516" y="2510049"/>
            <a:ext cx="182717" cy="350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172048" y="2529578"/>
            <a:ext cx="139505" cy="408335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49694" y="2658487"/>
            <a:ext cx="231331" cy="243277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467776" y="2395266"/>
            <a:ext cx="796103" cy="591260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游戏前的准备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9558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3506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623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监控游戏进程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确保游戏按照预定的规则进行，及时处理可能出现的问题。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鼓励参与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激发参与者的积极性，鼓励他们全身心投入游戏中。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维持秩序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维护好游戏现场的秩序，确保安全无虞。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灵活调整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根据实际情况，对游戏内容和规则进行适当的调整，以获得更好的效果。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999673" y="2385294"/>
            <a:ext cx="580457" cy="611204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150397" y="2592214"/>
            <a:ext cx="137324" cy="350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150397" y="2510049"/>
            <a:ext cx="182717" cy="350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354928" y="2529578"/>
            <a:ext cx="139505" cy="408335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713118" y="2658487"/>
            <a:ext cx="231331" cy="243277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31200" y="2395266"/>
            <a:ext cx="796103" cy="591260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974532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游戏进行中的注意事项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总结反馈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对游戏过程和结果进行总结，给予参与者积极的反馈和建设性建议。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评估效果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对本次游戏的效果进行评估，总结经验和教训。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整理场地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组织参与者整理现场，确保环境整洁有序。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改进建议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根据评估结果，提出改进措施和建议，为下次游戏做好准备。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游戏结束后的收尾工作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培训中午醒脑游戏效果评估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https://d.book118.com/967032014116006031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2024-09-03T23:15:07.528</cp:lastPrinted>
  <dcterms:created xsi:type="dcterms:W3CDTF">2024-09-03T15:15:07Z</dcterms:created>
  <dcterms:modified xsi:type="dcterms:W3CDTF">2024-09-03T15:15:09Z</dcterms:modified>
</cp:coreProperties>
</file>