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D151EC-A63E-47A5-80F4-2F4BC2B2E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FC97DC-7928-41EB-BD16-973F87D05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B0C00-3516-4AA9-941B-A0FD03063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FA7255-2EB5-4EBC-8407-FAF728D5E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5100B0-56AF-4910-881B-5D5AFB072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A33BBE-B1A9-431E-91FC-463DBA659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50EA67-D620-4356-B9BC-AB5848CB8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4C1EEA-DCE7-4AF0-904B-3D4B1195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8249AA-4D5D-4450-89A1-0AEBC56AB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4BD63-EC41-4C3C-823E-F5F5BFE51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C3D089-7215-4E6C-BB41-F0AB20988C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33124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全面推进物业管理法治化进程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物业管理法治化背景与意义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物业管理法律法规体系构建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物业服务企业法治化建设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业主委员会作用发挥及权益保障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政府监管与支持力度加强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社会参与和舆论引导策略部署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物业管理法治化背景与意义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当前物业管理服务质量差异较大，部分物业公司存在服务不到位、态度不端正等问题。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服务质量参差不齐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292" r="12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收费不透明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458" r="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监管缺失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542" r="20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一些物业公司存在乱收费、不透明收费等现象，损害业主利益。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部分地区对物业公司的监管力度不够，导致一些违法违规行为得不到及时纠正。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563" b="956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法治化对物业管理的重要性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规范市场秩序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通过法治化手段，可以明确物业公司的权责边界，规范市场秩序，防止不正当竞争和侵害业主权益的行为。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法治化要求物业公司按照合同约定和相关法律法规提供服务，有助于提高服务质量和管理水平。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维护社会稳定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物业管理涉及居民生活方方面面，法治化有助于化解矛盾纠纷，维护社会稳定和谐。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542" r="7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583" r="1558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完善法律法规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加强监管力度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推动行业自律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提升居民满意度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推进物业管理法治化的目标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建立健全物业管理相关法律法规体系，为物业管理提供有力法律保障。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引导物业公司自觉遵守法律法规和行业规范，推动行业自律和健康发展。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加大对物业公司的监管力度，确保其依法依规经营，维护业主合法权益。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通过法治化手段提升物业管理服务质量和水平，提高居民对物业管理的满意度和获得感。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物业管理法律法规体系构建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《住宅专项维修资金管理办法》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建设部、财政部联合发布的部门规章，明确住宅专项维修资金的交存、使用、管理和监督。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《物业管理条例》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国务院颁布的行政法规，对物业管理活动进行全面规范。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《物业服务收费管理办法》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国家发改委、建设部联合发布的部门规章，规范物业服务收费行为。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国家层面法律法规梳理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物业服务收费标准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各地物价局根据当地经济发展水平、物业服务成本等因素，制定物业服务收费标准。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维修资金使用管理办法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各地房地产主管部门会同财政部门制定维修资金使用管理办法，规范维修资金的使用和管理。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各省市物业管理条例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结合本地实际情况，制定具体的物业管理规定和制度。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5292" b="15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地方性法规及政策制定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中国物业管理协会发布的行业自律规范：倡导行业自律，规范物业服务企业行为。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物业服务企业标准：制定物业服务标准和规范，提高物业服务质量和水平。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行业协会和专家委员会的作用：发挥行业协会和专家委员会的指导和监督作用，推动行业健康发展。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979" r="16979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行业自律规范与标准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物业服务企业法治化建设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750" r="157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确保企业具备从事物业管理活动的法定资质和条件，包括注册资本、专业人员配备、管理经验等方面的要求。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严格物业服务企业资质审查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记录企业的信用状况、服务质量、违法违规行为等信息，并向社会公开，接受社会监督。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建立物业服务企业信用档案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对不符合资质要求或存在严重违法违规行为的物业服务企业，依法吊销其资质证书或降低其资质等级，实现优胜劣汰。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实施动态监管和退出机制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物业服务企业资质管理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明确物业服务合同双方的权利义务、服务内容、服务标准、收费标准和违约责任等，确保合同内容合法、公平、公正。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规范物业服务合同签订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建立合同履行监管机制，对物业服务企业的服务质量和合同履行情况进行定期检查和评估，确保企业按照合同约定提供服务。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加强合同履行监管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对于因物业服务合同引发的纠纷，建立快速、有效的处理机制，包括调解、仲裁和诉讼等方式，保障业主和物业服务企业的合法权益。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完善纠纷处理机制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合同签订与履行监管机制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https://d.book118.com/967033124062006033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2024-09-06T19:05:31.905</cp:lastPrinted>
  <dcterms:created xsi:type="dcterms:W3CDTF">2024-09-06T11:05:31Z</dcterms:created>
  <dcterms:modified xsi:type="dcterms:W3CDTF">2024-09-06T11:05:34Z</dcterms:modified>
</cp:coreProperties>
</file>