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68AFD-E1F9-4DC3-BC6C-3E0DC08A0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E26A9-3A75-4D46-AF84-1F541767B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E8B6C-E354-423F-9718-6A9827777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D1CF5-CF92-465D-9739-FFF622653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127E61-4055-43AE-AF75-6E17E28EB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B7AAB-2648-45BA-B238-44C324A73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91EB13-294A-4329-BD33-A9F38E09C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91F19B-67B2-413F-BA77-BF0358A58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F6CF8-2971-45AC-B4AD-972E575C7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03AB2-C733-4B20-B7AF-1DE43E915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347F2-EC8F-4C55-A27F-CF0457685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35113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屋面工程技术规范GB50345-2019解读与应用\n## 1.屋面工程技术规范概述及应用范围\n### 1.1屋面工程技术规范的发展历程及重要性\n### 1.2屋面工程技术规范的应用范围及对象\n### 1.3屋面工程技术规范的更新与修订情况\n## 2.屋面工程设计规范及施工要求\n### 2.1屋面工程设计的基本原则与要求\n### 2.2屋面工程材料的选择与使用\n### 2.3屋面工程施工工艺与技术要求\n## 3.屋面防水工程设计与施工\n### 3.1屋面防水工程设计的原则与方法\n### 3.2屋面防水工程材料的选择与使用\n### 3.3屋面防水工程施工工艺与技术要求\n## 4.屋面保温与隔热工程设计与施工\n### 4.1屋面保温与隔热工程设计的原则与方法\n### 4.2屋面保温与隔热工程材料的选择与使用\n### 4.3屋面保温与隔热工程施工工艺与技术要求\n## 5.屋面工程验收与维护\n### 5.1屋面工程验收的基本要求与程序\n### 5.2屋面工程的日常维护与保养\n### 5.3屋面工程质量问题与解决方法\n## 6.屋面工程技术规范的未来发展趋势\n### 6.1屋面工程技术规范的持续更新与完善\n### 6.2屋面工程技术规范的绿色环保与可持续发展\n### 6.3屋面工程技术规范的智能化与数字化发展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100"/>
              <a:t>屋面工程技术规范GB50345-2019解读与应用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屋面工程技术规范概述及应用范围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屋面工程技术规范的发展历程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，我国开始制定屋面工程技术规范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80年代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，屋面工程技术规范得到进一步完善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，屋面工程技术规范更新为GB50345-2019版本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屋面工程技术规范的重要性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规范屋面工程设计、施工、验收和维护工作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保证屋面工程质量和安全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促进屋面工程技术的进步和创新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屋面工程技术规范的发展历程及重要性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屋面工程技术规范的应用范围及对象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屋面工程技术规范的应用范围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屋顶、阳台、雨棚等建筑物的屋面工程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工业厂房、仓库、体育场馆等特种建筑的屋面工程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绿色建筑、节能建筑、智能建筑等新型建筑的屋面工程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屋面工程技术规范的应用对象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建筑设计、施工、监理等工程技术人员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建筑材料、防水材料等生产企业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建设行政主管部门和工程质量检测机构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屋面工程技术规范的更新情况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2019年，屋面工程技术规范更新为GB50345-2019版本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更新内容包括屋面工程设计、施工、验收和维护等方面的技术要求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更新后的规范更加符合建筑工程发展的需要，提高了屋面工程的质量和安全水平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屋面工程技术规范的修订情况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修订周期一般为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，以适应建筑工程技术的不断发展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修订过程中，广泛征求各方面的意见和建议，确保规范的先进性和实用性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修订后的规范经批准后，替代原规范，作为屋面工程设计、施工、验收和维护的依据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屋面工程技术规范的更新与修订情况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屋面工程设计规范及施工要求</a:t>
            </a:r>
            <a:endParaRPr/>
          </a:p>
        </p:txBody>
      </p:sp>
      <p:sp>
        <p:nvSpPr>
          <p:cNvPr id="27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屋面工程设计的基本原则</a:t>
                </a:r>
                <a:endParaRPr/>
              </a:p>
            </p:txBody>
          </p:sp>
          <p:sp>
            <p:nvSpPr>
              <p:cNvPr id="2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安全可靠，满足建筑物的使用功能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节能环保，降低建筑物能耗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经济合理，适应市场需求和经济发展水平</a:t>
                </a:r>
                <a:endParaRPr/>
              </a:p>
            </p:txBody>
          </p:sp>
          <p:sp>
            <p:nvSpPr>
              <p:cNvPr id="2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屋面工程设计的要求</a:t>
                </a:r>
                <a:endParaRPr/>
              </a:p>
            </p:txBody>
          </p:sp>
          <p:sp>
            <p:nvSpPr>
              <p:cNvPr id="2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根据建筑物的使用功能、气候环境、地域特点等因素进行设计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选择合适的屋面工程材料，确保防水、保温、隔热等性能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考虑屋面工程的施工工艺和技术要求，便于施工和维修</a:t>
                </a:r>
                <a:endParaRPr/>
              </a:p>
            </p:txBody>
          </p:sp>
          <p:sp>
            <p:nvSpPr>
              <p:cNvPr id="2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屋面工程设计的基本原则与要求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屋面工程材料的选择</a:t>
                </a:r>
                <a:endParaRPr/>
              </a:p>
            </p:txBody>
          </p:sp>
          <p:sp>
            <p:nvSpPr>
              <p:cNvPr id="2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根据屋面工程的使用功能、性能要求、气候环境等因素选择材料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选用性能优越、耐久性强、环保性好的材料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考虑材料的性价比，降低工程成本</a:t>
                </a:r>
                <a:endParaRPr/>
              </a:p>
            </p:txBody>
          </p:sp>
          <p:sp>
            <p:nvSpPr>
              <p:cNvPr id="3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屋面工程材料的使用</a:t>
                </a:r>
                <a:endParaRPr/>
              </a:p>
            </p:txBody>
          </p:sp>
          <p:sp>
            <p:nvSpPr>
              <p:cNvPr id="3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按照相关标准和规范的要求使用材料，保证工程质量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注意材料的运输、储存和施工过程中的环境保护和安全问题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对屋面工程材料进行定期检查和维护，确保材料性能的稳定和持久</a:t>
                </a:r>
                <a:endParaRPr/>
              </a:p>
            </p:txBody>
          </p:sp>
          <p:sp>
            <p:nvSpPr>
              <p:cNvPr id="3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屋面工程材料的选择与使用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屋面工程施工工艺与技术要求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屋面工程施工工艺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按照设计要求和施工标准进行施工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采用先进的施工工艺和设备，提高施工效率和质量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注重施工过程中的环境保护和安全问题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屋面工程技术要求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遵循相关技术标准和规范的要求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注重施工过程中的质量控制，确保工程质量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对施工过程中出现的问题进行及时处理和整改，保证工程顺利进行</a:t>
                </a:r>
                <a:endParaRPr/>
              </a:p>
            </p:txBody>
          </p:sp>
          <p:pic>
            <p:nvPicPr>
              <p:cNvPr id="3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屋面防水工程设计与施工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屋面防水工程设计的原则与方法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屋面防水工程设计的原则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防排结合，以防为主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合理布局，整体防水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优先采用高性能、耐久性的防水材料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屋面防水工程设计的方法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分析建筑物渗漏原因，确定防水设计方案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选择合适的防水材料，制定详细的施工方案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对防水工程进行分段、分片设计，便于施工和维修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屋面防水工程材料的选择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根据防水工程的使用功能、性能要求、气候环境等因素选择材料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选用性能优越、耐久性强、环保性好的防水材料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考虑防水材料的性价比，降低工程成本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屋面防水工程材料的使用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按照相关标准和规范的要求使用材料，保证工程质量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注意防水材料的运输、储存和施工过程中的环境保护和安全问题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对屋面防水材料进行定期检查和维护，确保材料性能的稳定和持久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屋面防水工程材料的选择与使用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屋面防水工程施工工艺与技术要求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屋面防水工程施工工艺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按照设计要求和施工标准进行施工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采用先进的施工工艺和设备，提高施工效率和质量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注重施工过程中的环境保护和安全问题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屋面防水工程技术要求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遵循相关技术标准和规范的要求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注重施工过程中的质量控制，确保工程质量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对施工过程中出现的问题进行及时处理和整改，保证工程顺利进行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https://d.book118.com/967035113004006046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屋面工程技术规范GB50345-2019解读与应用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2024-09-20T23:21:26.994</cp:lastPrinted>
  <dcterms:created xsi:type="dcterms:W3CDTF">2024-09-20T15:21:27Z</dcterms:created>
  <dcterms:modified xsi:type="dcterms:W3CDTF">2024-09-20T15:21:28Z</dcterms:modified>
</cp:coreProperties>
</file>