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C5AFD3-7191-4F15-B295-38FC7F387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D5BFD-0B7E-4CBF-A1C7-D86AF6C88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789B6E-21C7-4E09-9992-D0224FAE6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8500EA-6341-47B9-A43B-83BEB19A8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896D73-BA33-46DC-A48C-B935F2FE0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1A19D6-F20A-4A09-B906-62E9EB828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9CC221-FD13-4CF0-9000-91DFFE58A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AE584E-3BE6-44EC-B51B-DB573DB39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36E96F-0D0B-4E2B-A459-851B019FD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DB4EF0-3ECA-40DD-8666-E16F873B8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4689CD-B86B-483C-AB27-DA63A70DC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04103314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胃癌术后护理查房模版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胃癌手术情况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术后并发症预防与处理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患者及家属健康教育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42766" y="5240595"/>
            <a:ext cx="6306468" cy="1086981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55岁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3471196" y="1654191"/>
            <a:ext cx="2738056" cy="2703004"/>
            <a:chOff x="3471196" y="1654191"/>
            <a:chExt cx="2738056" cy="2703004"/>
          </a:xfrm>
        </p:grpSpPr>
        <p:sp>
          <p:nvSpPr>
            <p:cNvPr id="4" name="Freeform 4"/>
            <p:cNvSpPr/>
            <p:nvPr/>
          </p:nvSpPr>
          <p:spPr>
            <a:xfrm>
              <a:off x="4600956" y="1654191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800000">
              <a:off x="5165884" y="1805638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 rot="3600000">
              <a:off x="5579364" y="2219500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 rot="5400000">
              <a:off x="5730716" y="2784713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7200000">
              <a:off x="5579364" y="3349927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9000000">
              <a:off x="5165884" y="3763788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 rot="10800000">
              <a:off x="4600956" y="3915235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 rot="12600000">
              <a:off x="4036123" y="3763788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4400000">
              <a:off x="3622548" y="3349927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6200000">
              <a:off x="3471196" y="2784713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 rot="18000000">
              <a:off x="3622548" y="2219500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 rot="19800000">
              <a:off x="4036123" y="1805638"/>
              <a:ext cx="478536" cy="441960"/>
            </a:xfrm>
            <a:custGeom>
              <a:rect l="l" t="t" r="r" b="b"/>
              <a:pathLst>
                <a:path w="468000" h="431999">
                  <a:moveTo>
                    <a:pt x="0" y="431999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199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3883152" y="2048002"/>
            <a:ext cx="1914144" cy="1915382"/>
            <a:chOff x="3883152" y="2048002"/>
            <a:chExt cx="1914144" cy="1915382"/>
          </a:xfrm>
        </p:grpSpPr>
        <p:sp>
          <p:nvSpPr>
            <p:cNvPr id="17" name="Freeform 17"/>
            <p:cNvSpPr/>
            <p:nvPr/>
          </p:nvSpPr>
          <p:spPr>
            <a:xfrm>
              <a:off x="3883152" y="2048002"/>
              <a:ext cx="1914144" cy="1915382"/>
            </a:xfrm>
            <a:custGeom>
              <a:rect l="l" t="t" r="r" b="b"/>
              <a:pathLst>
                <a:path w="1872000" h="1872000">
                  <a:moveTo>
                    <a:pt x="0" y="936000"/>
                  </a:moveTo>
                  <a:lnTo>
                    <a:pt x="0" y="936000"/>
                  </a:lnTo>
                  <a:cubicBezTo>
                    <a:pt x="0" y="419061"/>
                    <a:pt x="419061" y="0"/>
                    <a:pt x="936000" y="1"/>
                  </a:cubicBezTo>
                  <a:cubicBezTo>
                    <a:pt x="936000" y="1"/>
                    <a:pt x="936001" y="1"/>
                    <a:pt x="936001" y="1"/>
                  </a:cubicBezTo>
                  <a:cubicBezTo>
                    <a:pt x="1452940" y="1"/>
                    <a:pt x="1872001" y="419062"/>
                    <a:pt x="1872001" y="936001"/>
                  </a:cubicBezTo>
                  <a:cubicBezTo>
                    <a:pt x="1872001" y="936001"/>
                    <a:pt x="1872000" y="936002"/>
                    <a:pt x="1872000" y="936002"/>
                  </a:cubicBezTo>
                  <a:lnTo>
                    <a:pt x="1872001" y="936003"/>
                  </a:lnTo>
                  <a:cubicBezTo>
                    <a:pt x="1872001" y="1452941"/>
                    <a:pt x="1452939" y="1872003"/>
                    <a:pt x="936001" y="1872003"/>
                  </a:cubicBezTo>
                  <a:cubicBezTo>
                    <a:pt x="936000" y="1872003"/>
                    <a:pt x="936000" y="1872002"/>
                    <a:pt x="936000" y="1872002"/>
                  </a:cubicBezTo>
                  <a:cubicBezTo>
                    <a:pt x="419061" y="1872002"/>
                    <a:pt x="1" y="1452941"/>
                    <a:pt x="1" y="936003"/>
                  </a:cubicBezTo>
                  <a:cubicBezTo>
                    <a:pt x="0" y="936002"/>
                    <a:pt x="1" y="936002"/>
                    <a:pt x="1" y="936002"/>
                  </a:cubicBezTo>
                  <a:close/>
                  <a:moveTo>
                    <a:pt x="102904" y="936000"/>
                  </a:moveTo>
                  <a:lnTo>
                    <a:pt x="102904" y="936000"/>
                  </a:lnTo>
                  <a:cubicBezTo>
                    <a:pt x="102904" y="936000"/>
                    <a:pt x="102904" y="936000"/>
                    <a:pt x="102904" y="936000"/>
                  </a:cubicBezTo>
                  <a:cubicBezTo>
                    <a:pt x="102903" y="1396106"/>
                    <a:pt x="475893" y="1769096"/>
                    <a:pt x="935999" y="1769096"/>
                  </a:cubicBezTo>
                  <a:lnTo>
                    <a:pt x="935999" y="1769097"/>
                  </a:lnTo>
                  <a:cubicBezTo>
                    <a:pt x="1396105" y="1769096"/>
                    <a:pt x="1769095" y="1396107"/>
                    <a:pt x="1769095" y="936001"/>
                  </a:cubicBezTo>
                  <a:cubicBezTo>
                    <a:pt x="1769095" y="475894"/>
                    <a:pt x="1396105" y="102905"/>
                    <a:pt x="935999" y="102905"/>
                  </a:cubicBezTo>
                  <a:lnTo>
                    <a:pt x="935998" y="102905"/>
                  </a:lnTo>
                  <a:cubicBezTo>
                    <a:pt x="935998" y="102905"/>
                    <a:pt x="935998" y="102905"/>
                    <a:pt x="935998" y="102905"/>
                  </a:cubicBezTo>
                  <a:cubicBezTo>
                    <a:pt x="475892" y="102904"/>
                    <a:pt x="102902" y="475894"/>
                    <a:pt x="102902" y="9360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132290" y="3277727"/>
            <a:ext cx="1678210" cy="1676400"/>
            <a:chOff x="6132290" y="3277727"/>
            <a:chExt cx="1678210" cy="1676400"/>
          </a:xfrm>
        </p:grpSpPr>
        <p:sp>
          <p:nvSpPr>
            <p:cNvPr id="19" name="Freeform 19"/>
            <p:cNvSpPr/>
            <p:nvPr/>
          </p:nvSpPr>
          <p:spPr>
            <a:xfrm>
              <a:off x="6824758" y="3277727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 rot="1800000">
              <a:off x="7170991" y="3371644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 rot="3600000">
              <a:off x="7424451" y="3628247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 rot="5400000">
              <a:off x="7517225" y="3978862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7200000">
              <a:off x="7424451" y="4329382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 rot="9000000">
              <a:off x="7170991" y="4586081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rot="10800000">
              <a:off x="6824758" y="4679997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 rot="12600000">
              <a:off x="6478524" y="4586081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rot="14400000">
              <a:off x="6225064" y="4329382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 rot="16200000">
              <a:off x="6132290" y="3978862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 rot="18000000">
              <a:off x="6225064" y="3628247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 rot="19800000">
              <a:off x="6478524" y="3371644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6384750" y="3521996"/>
            <a:ext cx="1173290" cy="1187863"/>
            <a:chOff x="6384750" y="3521996"/>
            <a:chExt cx="1173290" cy="1187863"/>
          </a:xfrm>
        </p:grpSpPr>
        <p:sp>
          <p:nvSpPr>
            <p:cNvPr id="32" name="Freeform 32"/>
            <p:cNvSpPr/>
            <p:nvPr/>
          </p:nvSpPr>
          <p:spPr>
            <a:xfrm>
              <a:off x="6384750" y="3521996"/>
              <a:ext cx="1173290" cy="1187863"/>
            </a:xfrm>
            <a:custGeom>
              <a:rect l="l" t="t" r="r" b="b"/>
              <a:pathLst>
                <a:path w="1872000" h="1872000">
                  <a:moveTo>
                    <a:pt x="0" y="936000"/>
                  </a:moveTo>
                  <a:lnTo>
                    <a:pt x="0" y="936000"/>
                  </a:lnTo>
                  <a:cubicBezTo>
                    <a:pt x="0" y="419061"/>
                    <a:pt x="419061" y="0"/>
                    <a:pt x="936000" y="1"/>
                  </a:cubicBezTo>
                  <a:cubicBezTo>
                    <a:pt x="936000" y="1"/>
                    <a:pt x="936001" y="1"/>
                    <a:pt x="936001" y="1"/>
                  </a:cubicBezTo>
                  <a:cubicBezTo>
                    <a:pt x="1452940" y="1"/>
                    <a:pt x="1872001" y="419062"/>
                    <a:pt x="1872001" y="936001"/>
                  </a:cubicBezTo>
                  <a:cubicBezTo>
                    <a:pt x="1872001" y="936001"/>
                    <a:pt x="1872000" y="936002"/>
                    <a:pt x="1872000" y="936002"/>
                  </a:cubicBezTo>
                  <a:lnTo>
                    <a:pt x="1872001" y="936003"/>
                  </a:lnTo>
                  <a:cubicBezTo>
                    <a:pt x="1872001" y="1452941"/>
                    <a:pt x="1452939" y="1872003"/>
                    <a:pt x="936001" y="1872003"/>
                  </a:cubicBezTo>
                  <a:cubicBezTo>
                    <a:pt x="936000" y="1872003"/>
                    <a:pt x="936000" y="1872002"/>
                    <a:pt x="936000" y="1872002"/>
                  </a:cubicBezTo>
                  <a:cubicBezTo>
                    <a:pt x="419061" y="1872002"/>
                    <a:pt x="1" y="1452941"/>
                    <a:pt x="1" y="936003"/>
                  </a:cubicBezTo>
                  <a:cubicBezTo>
                    <a:pt x="0" y="936002"/>
                    <a:pt x="1" y="936002"/>
                    <a:pt x="1" y="936002"/>
                  </a:cubicBezTo>
                  <a:close/>
                  <a:moveTo>
                    <a:pt x="102904" y="936000"/>
                  </a:moveTo>
                  <a:lnTo>
                    <a:pt x="102904" y="936000"/>
                  </a:lnTo>
                  <a:cubicBezTo>
                    <a:pt x="102904" y="936000"/>
                    <a:pt x="102904" y="936000"/>
                    <a:pt x="102904" y="936000"/>
                  </a:cubicBezTo>
                  <a:cubicBezTo>
                    <a:pt x="102903" y="1396106"/>
                    <a:pt x="475893" y="1769096"/>
                    <a:pt x="935999" y="1769096"/>
                  </a:cubicBezTo>
                  <a:lnTo>
                    <a:pt x="935999" y="1769097"/>
                  </a:lnTo>
                  <a:cubicBezTo>
                    <a:pt x="1396105" y="1769096"/>
                    <a:pt x="1769095" y="1396107"/>
                    <a:pt x="1769095" y="936001"/>
                  </a:cubicBezTo>
                  <a:cubicBezTo>
                    <a:pt x="1769095" y="475894"/>
                    <a:pt x="1396105" y="102905"/>
                    <a:pt x="935999" y="102905"/>
                  </a:cubicBezTo>
                  <a:lnTo>
                    <a:pt x="935998" y="102905"/>
                  </a:lnTo>
                  <a:cubicBezTo>
                    <a:pt x="935998" y="102905"/>
                    <a:pt x="935998" y="102905"/>
                    <a:pt x="935998" y="102905"/>
                  </a:cubicBezTo>
                  <a:cubicBezTo>
                    <a:pt x="475892" y="102904"/>
                    <a:pt x="102902" y="475894"/>
                    <a:pt x="102902" y="936000"/>
                  </a:cubicBezTo>
                  <a:close/>
                </a:path>
              </a:pathLst>
            </a:cu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7756207" y="1967468"/>
            <a:ext cx="2844356" cy="2758059"/>
            <a:chOff x="7756207" y="1967468"/>
            <a:chExt cx="2844356" cy="2758059"/>
          </a:xfrm>
        </p:grpSpPr>
        <p:sp>
          <p:nvSpPr>
            <p:cNvPr id="34" name="Freeform 34"/>
            <p:cNvSpPr/>
            <p:nvPr/>
          </p:nvSpPr>
          <p:spPr>
            <a:xfrm>
              <a:off x="8929783" y="1967468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 rot="1800000">
              <a:off x="9516618" y="2122059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 rot="3600000">
              <a:off x="9946195" y="2544207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 rot="5400000">
              <a:off x="10103453" y="3120946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 rot="7200000">
              <a:off x="9946195" y="3697780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 rot="9000000">
              <a:off x="9516618" y="4119928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 rot="10800000">
              <a:off x="8929783" y="4274518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 rot="12600000">
              <a:off x="8343042" y="4119928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 rot="14400000">
              <a:off x="7913370" y="3697780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 rot="16200000">
              <a:off x="7756207" y="3120946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 rot="18000000">
              <a:off x="7913370" y="2544207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 rot="19800000">
              <a:off x="8343042" y="2122059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184118" y="2369328"/>
            <a:ext cx="1988534" cy="1954339"/>
            <a:chOff x="8184118" y="2369328"/>
            <a:chExt cx="1988534" cy="1954339"/>
          </a:xfrm>
        </p:grpSpPr>
        <p:sp>
          <p:nvSpPr>
            <p:cNvPr id="47" name="Freeform 47"/>
            <p:cNvSpPr/>
            <p:nvPr/>
          </p:nvSpPr>
          <p:spPr>
            <a:xfrm>
              <a:off x="8184118" y="2369328"/>
              <a:ext cx="1988534" cy="1954339"/>
            </a:xfrm>
            <a:custGeom>
              <a:rect l="l" t="t" r="r" b="b"/>
              <a:pathLst>
                <a:path w="1872000" h="1872000">
                  <a:moveTo>
                    <a:pt x="0" y="936000"/>
                  </a:moveTo>
                  <a:lnTo>
                    <a:pt x="0" y="936000"/>
                  </a:lnTo>
                  <a:cubicBezTo>
                    <a:pt x="0" y="419061"/>
                    <a:pt x="419061" y="0"/>
                    <a:pt x="936000" y="1"/>
                  </a:cubicBezTo>
                  <a:cubicBezTo>
                    <a:pt x="936000" y="1"/>
                    <a:pt x="936001" y="1"/>
                    <a:pt x="936001" y="1"/>
                  </a:cubicBezTo>
                  <a:cubicBezTo>
                    <a:pt x="1452940" y="1"/>
                    <a:pt x="1872001" y="419062"/>
                    <a:pt x="1872001" y="936001"/>
                  </a:cubicBezTo>
                  <a:cubicBezTo>
                    <a:pt x="1872001" y="936001"/>
                    <a:pt x="1872000" y="936002"/>
                    <a:pt x="1872000" y="936002"/>
                  </a:cubicBezTo>
                  <a:lnTo>
                    <a:pt x="1872001" y="936003"/>
                  </a:lnTo>
                  <a:cubicBezTo>
                    <a:pt x="1872001" y="1452941"/>
                    <a:pt x="1452939" y="1872003"/>
                    <a:pt x="936001" y="1872003"/>
                  </a:cubicBezTo>
                  <a:cubicBezTo>
                    <a:pt x="936000" y="1872003"/>
                    <a:pt x="936000" y="1872002"/>
                    <a:pt x="936000" y="1872002"/>
                  </a:cubicBezTo>
                  <a:cubicBezTo>
                    <a:pt x="419061" y="1872002"/>
                    <a:pt x="1" y="1452941"/>
                    <a:pt x="1" y="936003"/>
                  </a:cubicBezTo>
                  <a:cubicBezTo>
                    <a:pt x="0" y="936002"/>
                    <a:pt x="1" y="936002"/>
                    <a:pt x="1" y="936002"/>
                  </a:cubicBezTo>
                  <a:close/>
                  <a:moveTo>
                    <a:pt x="102904" y="936000"/>
                  </a:moveTo>
                  <a:lnTo>
                    <a:pt x="102904" y="936000"/>
                  </a:lnTo>
                  <a:cubicBezTo>
                    <a:pt x="102904" y="936000"/>
                    <a:pt x="102904" y="936000"/>
                    <a:pt x="102904" y="936000"/>
                  </a:cubicBezTo>
                  <a:cubicBezTo>
                    <a:pt x="102903" y="1396106"/>
                    <a:pt x="475893" y="1769096"/>
                    <a:pt x="935999" y="1769096"/>
                  </a:cubicBezTo>
                  <a:lnTo>
                    <a:pt x="935999" y="1769097"/>
                  </a:lnTo>
                  <a:cubicBezTo>
                    <a:pt x="1396105" y="1769096"/>
                    <a:pt x="1769095" y="1396107"/>
                    <a:pt x="1769095" y="936001"/>
                  </a:cubicBezTo>
                  <a:cubicBezTo>
                    <a:pt x="1769095" y="475894"/>
                    <a:pt x="1396105" y="102905"/>
                    <a:pt x="935999" y="102905"/>
                  </a:cubicBezTo>
                  <a:lnTo>
                    <a:pt x="935998" y="102905"/>
                  </a:lnTo>
                  <a:cubicBezTo>
                    <a:pt x="935998" y="102905"/>
                    <a:pt x="935998" y="102905"/>
                    <a:pt x="935998" y="102905"/>
                  </a:cubicBezTo>
                  <a:cubicBezTo>
                    <a:pt x="475892" y="102904"/>
                    <a:pt x="102902" y="475894"/>
                    <a:pt x="102902" y="93600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1373838" y="3234497"/>
            <a:ext cx="1678210" cy="1676400"/>
            <a:chOff x="1373838" y="3234497"/>
            <a:chExt cx="1678210" cy="1676400"/>
          </a:xfrm>
        </p:grpSpPr>
        <p:sp>
          <p:nvSpPr>
            <p:cNvPr id="49" name="Freeform 49"/>
            <p:cNvSpPr/>
            <p:nvPr/>
          </p:nvSpPr>
          <p:spPr>
            <a:xfrm>
              <a:off x="2066306" y="3234497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 rot="1800000">
              <a:off x="2412540" y="3328413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 rot="3600000">
              <a:off x="2666000" y="3585017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 rot="5400000">
              <a:off x="2758773" y="3935632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 rot="7200000">
              <a:off x="2666000" y="4286152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 rot="9000000">
              <a:off x="2412540" y="4542851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 rot="10800000">
              <a:off x="2066306" y="4636767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 rot="12600000">
              <a:off x="1720072" y="4542851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 rot="14400000">
              <a:off x="1466612" y="4286152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 rot="16200000">
              <a:off x="1373838" y="3935632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 rot="18000000">
              <a:off x="1466612" y="3585017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 rot="19800000">
              <a:off x="1720072" y="3328413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1" name="Freeform 61"/>
          <p:cNvSpPr/>
          <p:nvPr/>
        </p:nvSpPr>
        <p:spPr>
          <a:xfrm>
            <a:off x="2009156" y="3888745"/>
            <a:ext cx="406003" cy="406003"/>
          </a:xfrm>
          <a:custGeom>
            <a:rect l="l" t="t" r="r" b="b"/>
            <a:pathLst>
              <a:path w="304800" h="304800">
                <a:moveTo>
                  <a:pt x="137160" y="274320"/>
                </a:moveTo>
                <a:lnTo>
                  <a:pt x="137160" y="167640"/>
                </a:lnTo>
                <a:lnTo>
                  <a:pt x="0" y="30480"/>
                </a:lnTo>
                <a:lnTo>
                  <a:pt x="0" y="0"/>
                </a:lnTo>
                <a:lnTo>
                  <a:pt x="304800" y="0"/>
                </a:lnTo>
                <a:lnTo>
                  <a:pt x="304800" y="30480"/>
                </a:lnTo>
                <a:lnTo>
                  <a:pt x="167640" y="167640"/>
                </a:lnTo>
                <a:lnTo>
                  <a:pt x="167640" y="274320"/>
                </a:lnTo>
                <a:lnTo>
                  <a:pt x="243840" y="289560"/>
                </a:lnTo>
                <a:lnTo>
                  <a:pt x="243840" y="304800"/>
                </a:lnTo>
                <a:lnTo>
                  <a:pt x="60960" y="304800"/>
                </a:lnTo>
                <a:lnTo>
                  <a:pt x="60960" y="289560"/>
                </a:lnTo>
                <a:lnTo>
                  <a:pt x="137160" y="274320"/>
                </a:lnTo>
                <a:close/>
                <a:moveTo>
                  <a:pt x="167640" y="121920"/>
                </a:moveTo>
                <a:cubicBezTo>
                  <a:pt x="184471" y="121920"/>
                  <a:pt x="198120" y="108271"/>
                  <a:pt x="198120" y="91440"/>
                </a:cubicBezTo>
                <a:cubicBezTo>
                  <a:pt x="198120" y="74609"/>
                  <a:pt x="184471" y="60960"/>
                  <a:pt x="167640" y="60960"/>
                </a:cubicBezTo>
                <a:lnTo>
                  <a:pt x="167640" y="60960"/>
                </a:lnTo>
                <a:cubicBezTo>
                  <a:pt x="150809" y="60960"/>
                  <a:pt x="137160" y="74609"/>
                  <a:pt x="137160" y="91440"/>
                </a:cubicBezTo>
                <a:cubicBezTo>
                  <a:pt x="137160" y="108271"/>
                  <a:pt x="150809" y="121920"/>
                  <a:pt x="167640" y="121920"/>
                </a:cubicBezTo>
                <a:lnTo>
                  <a:pt x="167640" y="1219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6774752" y="3888609"/>
            <a:ext cx="400431" cy="400431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4486436" y="2651905"/>
            <a:ext cx="707576" cy="707576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8831057" y="3043793"/>
            <a:ext cx="694560" cy="69456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5" name="Group 6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6" name="AutoShape 6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TextBox 8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患者年龄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2134838">
            <a:off x="742256" y="1621879"/>
            <a:ext cx="2198738" cy="2232317"/>
          </a:xfrm>
          <a:custGeom>
            <a:rect l="l" t="t" r="r" b="b"/>
            <a:pathLst>
              <a:path w="2146515" h="2179015">
                <a:moveTo>
                  <a:pt x="471122" y="237422"/>
                </a:moveTo>
                <a:lnTo>
                  <a:pt x="747200" y="241233"/>
                </a:lnTo>
                <a:lnTo>
                  <a:pt x="1073258" y="0"/>
                </a:lnTo>
                <a:lnTo>
                  <a:pt x="1393697" y="237076"/>
                </a:lnTo>
                <a:lnTo>
                  <a:pt x="1750864" y="225501"/>
                </a:lnTo>
                <a:lnTo>
                  <a:pt x="1842069" y="552087"/>
                </a:lnTo>
                <a:lnTo>
                  <a:pt x="2146515" y="756238"/>
                </a:lnTo>
                <a:lnTo>
                  <a:pt x="2015413" y="1118523"/>
                </a:lnTo>
                <a:lnTo>
                  <a:pt x="2117270" y="1425471"/>
                </a:lnTo>
                <a:lnTo>
                  <a:pt x="1851783" y="1606493"/>
                </a:lnTo>
                <a:lnTo>
                  <a:pt x="1736567" y="1979858"/>
                </a:lnTo>
                <a:lnTo>
                  <a:pt x="1341430" y="1970902"/>
                </a:lnTo>
                <a:lnTo>
                  <a:pt x="1063978" y="2179015"/>
                </a:lnTo>
                <a:lnTo>
                  <a:pt x="790207" y="1971239"/>
                </a:lnTo>
                <a:lnTo>
                  <a:pt x="409948" y="1979858"/>
                </a:lnTo>
                <a:lnTo>
                  <a:pt x="298033" y="1617190"/>
                </a:lnTo>
                <a:lnTo>
                  <a:pt x="46603" y="1444761"/>
                </a:lnTo>
                <a:lnTo>
                  <a:pt x="150057" y="1170905"/>
                </a:lnTo>
                <a:lnTo>
                  <a:pt x="0" y="756238"/>
                </a:lnTo>
                <a:lnTo>
                  <a:pt x="386524" y="497047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322002" y="2215742"/>
            <a:ext cx="1039246" cy="1044591"/>
            <a:chOff x="1322002" y="2215742"/>
            <a:chExt cx="1039246" cy="1044591"/>
          </a:xfrm>
        </p:grpSpPr>
        <p:sp>
          <p:nvSpPr>
            <p:cNvPr id="4" name="AutoShape 4"/>
            <p:cNvSpPr/>
            <p:nvPr/>
          </p:nvSpPr>
          <p:spPr>
            <a:xfrm>
              <a:off x="1322002" y="2266427"/>
              <a:ext cx="993708" cy="993906"/>
            </a:xfrm>
            <a:prstGeom prst="pi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1367540" y="2215742"/>
              <a:ext cx="993708" cy="993906"/>
            </a:xfrm>
            <a:prstGeom prst="pi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Freeform 6"/>
          <p:cNvSpPr/>
          <p:nvPr/>
        </p:nvSpPr>
        <p:spPr>
          <a:xfrm rot="2134838">
            <a:off x="3311232" y="1613412"/>
            <a:ext cx="2198738" cy="2232317"/>
          </a:xfrm>
          <a:custGeom>
            <a:rect l="l" t="t" r="r" b="b"/>
            <a:pathLst>
              <a:path w="2146515" h="2179015">
                <a:moveTo>
                  <a:pt x="471122" y="237422"/>
                </a:moveTo>
                <a:lnTo>
                  <a:pt x="747200" y="241233"/>
                </a:lnTo>
                <a:lnTo>
                  <a:pt x="1073258" y="0"/>
                </a:lnTo>
                <a:lnTo>
                  <a:pt x="1393697" y="237076"/>
                </a:lnTo>
                <a:lnTo>
                  <a:pt x="1750864" y="225501"/>
                </a:lnTo>
                <a:lnTo>
                  <a:pt x="1842069" y="552087"/>
                </a:lnTo>
                <a:lnTo>
                  <a:pt x="2146515" y="756238"/>
                </a:lnTo>
                <a:lnTo>
                  <a:pt x="2015413" y="1118523"/>
                </a:lnTo>
                <a:lnTo>
                  <a:pt x="2117270" y="1425471"/>
                </a:lnTo>
                <a:lnTo>
                  <a:pt x="1851783" y="1606493"/>
                </a:lnTo>
                <a:lnTo>
                  <a:pt x="1736567" y="1979858"/>
                </a:lnTo>
                <a:lnTo>
                  <a:pt x="1341430" y="1970902"/>
                </a:lnTo>
                <a:lnTo>
                  <a:pt x="1063978" y="2179015"/>
                </a:lnTo>
                <a:lnTo>
                  <a:pt x="790207" y="1971239"/>
                </a:lnTo>
                <a:lnTo>
                  <a:pt x="409948" y="1979858"/>
                </a:lnTo>
                <a:lnTo>
                  <a:pt x="298033" y="1617190"/>
                </a:lnTo>
                <a:lnTo>
                  <a:pt x="46603" y="1444761"/>
                </a:lnTo>
                <a:lnTo>
                  <a:pt x="150057" y="1170905"/>
                </a:lnTo>
                <a:lnTo>
                  <a:pt x="0" y="756238"/>
                </a:lnTo>
                <a:lnTo>
                  <a:pt x="386524" y="497047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2134838">
            <a:off x="5903183" y="1613412"/>
            <a:ext cx="2198738" cy="2232317"/>
          </a:xfrm>
          <a:custGeom>
            <a:rect l="l" t="t" r="r" b="b"/>
            <a:pathLst>
              <a:path w="2146515" h="2179015">
                <a:moveTo>
                  <a:pt x="471122" y="237422"/>
                </a:moveTo>
                <a:lnTo>
                  <a:pt x="747200" y="241233"/>
                </a:lnTo>
                <a:lnTo>
                  <a:pt x="1073258" y="0"/>
                </a:lnTo>
                <a:lnTo>
                  <a:pt x="1393697" y="237076"/>
                </a:lnTo>
                <a:lnTo>
                  <a:pt x="1750864" y="225501"/>
                </a:lnTo>
                <a:lnTo>
                  <a:pt x="1842069" y="552087"/>
                </a:lnTo>
                <a:lnTo>
                  <a:pt x="2146515" y="756238"/>
                </a:lnTo>
                <a:lnTo>
                  <a:pt x="2015413" y="1118523"/>
                </a:lnTo>
                <a:lnTo>
                  <a:pt x="2117270" y="1425471"/>
                </a:lnTo>
                <a:lnTo>
                  <a:pt x="1851783" y="1606493"/>
                </a:lnTo>
                <a:lnTo>
                  <a:pt x="1736567" y="1979858"/>
                </a:lnTo>
                <a:lnTo>
                  <a:pt x="1341430" y="1970902"/>
                </a:lnTo>
                <a:lnTo>
                  <a:pt x="1063978" y="2179015"/>
                </a:lnTo>
                <a:lnTo>
                  <a:pt x="790207" y="1971239"/>
                </a:lnTo>
                <a:lnTo>
                  <a:pt x="409948" y="1979858"/>
                </a:lnTo>
                <a:lnTo>
                  <a:pt x="298033" y="1617190"/>
                </a:lnTo>
                <a:lnTo>
                  <a:pt x="46603" y="1444761"/>
                </a:lnTo>
                <a:lnTo>
                  <a:pt x="150057" y="1170905"/>
                </a:lnTo>
                <a:lnTo>
                  <a:pt x="0" y="756238"/>
                </a:lnTo>
                <a:lnTo>
                  <a:pt x="386524" y="49704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777539" y="2293536"/>
            <a:ext cx="1266125" cy="889003"/>
            <a:chOff x="3777539" y="2293536"/>
            <a:chExt cx="1266125" cy="889003"/>
          </a:xfrm>
        </p:grpSpPr>
        <p:sp>
          <p:nvSpPr>
            <p:cNvPr id="9" name="Freeform 9"/>
            <p:cNvSpPr/>
            <p:nvPr/>
          </p:nvSpPr>
          <p:spPr>
            <a:xfrm>
              <a:off x="4108622" y="2312409"/>
              <a:ext cx="602018" cy="870130"/>
            </a:xfrm>
            <a:custGeom>
              <a:rect l="l" t="t" r="r" b="b"/>
              <a:pathLst>
                <a:path w="2680685" h="3874563">
                  <a:moveTo>
                    <a:pt x="1049911" y="1326547"/>
                  </a:moveTo>
                  <a:lnTo>
                    <a:pt x="1130886" y="1416545"/>
                  </a:lnTo>
                  <a:lnTo>
                    <a:pt x="1130989" y="1416517"/>
                  </a:lnTo>
                  <a:lnTo>
                    <a:pt x="1312935" y="1622593"/>
                  </a:lnTo>
                  <a:lnTo>
                    <a:pt x="1164126" y="2754124"/>
                  </a:lnTo>
                  <a:lnTo>
                    <a:pt x="1330469" y="3179256"/>
                  </a:lnTo>
                  <a:cubicBezTo>
                    <a:pt x="1393318" y="3185424"/>
                    <a:pt x="1456167" y="2747966"/>
                    <a:pt x="1519023" y="2754127"/>
                  </a:cubicBezTo>
                  <a:lnTo>
                    <a:pt x="1368996" y="1613275"/>
                  </a:lnTo>
                  <a:lnTo>
                    <a:pt x="1547978" y="1410556"/>
                  </a:lnTo>
                  <a:lnTo>
                    <a:pt x="1549687" y="1411027"/>
                  </a:lnTo>
                  <a:lnTo>
                    <a:pt x="1625697" y="1326547"/>
                  </a:lnTo>
                  <a:lnTo>
                    <a:pt x="1740228" y="1463512"/>
                  </a:lnTo>
                  <a:lnTo>
                    <a:pt x="2163777" y="1580180"/>
                  </a:lnTo>
                  <a:lnTo>
                    <a:pt x="2163105" y="1571541"/>
                  </a:lnTo>
                  <a:lnTo>
                    <a:pt x="2369061" y="1628276"/>
                  </a:lnTo>
                  <a:lnTo>
                    <a:pt x="2376321" y="1626429"/>
                  </a:lnTo>
                  <a:lnTo>
                    <a:pt x="2619825" y="2583371"/>
                  </a:lnTo>
                  <a:lnTo>
                    <a:pt x="2622880" y="2582594"/>
                  </a:lnTo>
                  <a:lnTo>
                    <a:pt x="2678814" y="2802409"/>
                  </a:lnTo>
                  <a:lnTo>
                    <a:pt x="2680685" y="2803247"/>
                  </a:lnTo>
                  <a:lnTo>
                    <a:pt x="2208786" y="3856531"/>
                  </a:lnTo>
                  <a:lnTo>
                    <a:pt x="2208786" y="3871389"/>
                  </a:lnTo>
                  <a:lnTo>
                    <a:pt x="2049180" y="3871389"/>
                  </a:lnTo>
                  <a:lnTo>
                    <a:pt x="2049443" y="3874563"/>
                  </a:lnTo>
                  <a:lnTo>
                    <a:pt x="648500" y="3874563"/>
                  </a:lnTo>
                  <a:lnTo>
                    <a:pt x="648762" y="3871389"/>
                  </a:lnTo>
                  <a:lnTo>
                    <a:pt x="456186" y="3871389"/>
                  </a:lnTo>
                  <a:lnTo>
                    <a:pt x="456186" y="3867966"/>
                  </a:lnTo>
                  <a:lnTo>
                    <a:pt x="0" y="2849753"/>
                  </a:lnTo>
                  <a:lnTo>
                    <a:pt x="1070" y="2845549"/>
                  </a:lnTo>
                  <a:lnTo>
                    <a:pt x="3080" y="2844648"/>
                  </a:lnTo>
                  <a:lnTo>
                    <a:pt x="1407" y="2844222"/>
                  </a:lnTo>
                  <a:lnTo>
                    <a:pt x="309256" y="1634409"/>
                  </a:lnTo>
                  <a:lnTo>
                    <a:pt x="492252" y="1583998"/>
                  </a:lnTo>
                  <a:lnTo>
                    <a:pt x="491584" y="1592643"/>
                  </a:lnTo>
                  <a:lnTo>
                    <a:pt x="927899" y="1472458"/>
                  </a:lnTo>
                  <a:close/>
                  <a:moveTo>
                    <a:pt x="1330482" y="0"/>
                  </a:moveTo>
                  <a:cubicBezTo>
                    <a:pt x="1677575" y="0"/>
                    <a:pt x="1958952" y="281376"/>
                    <a:pt x="1958952" y="628469"/>
                  </a:cubicBezTo>
                  <a:cubicBezTo>
                    <a:pt x="1958952" y="975562"/>
                    <a:pt x="1677575" y="1256939"/>
                    <a:pt x="1330482" y="1256939"/>
                  </a:cubicBezTo>
                  <a:cubicBezTo>
                    <a:pt x="983390" y="1256939"/>
                    <a:pt x="702013" y="975562"/>
                    <a:pt x="702013" y="628469"/>
                  </a:cubicBezTo>
                  <a:cubicBezTo>
                    <a:pt x="702013" y="281376"/>
                    <a:pt x="983390" y="0"/>
                    <a:pt x="1330482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777539" y="2293536"/>
              <a:ext cx="429862" cy="621421"/>
            </a:xfrm>
            <a:custGeom>
              <a:rect l="l" t="t" r="r" b="b"/>
              <a:pathLst>
                <a:path w="2680685" h="3874563">
                  <a:moveTo>
                    <a:pt x="1049911" y="1326547"/>
                  </a:moveTo>
                  <a:lnTo>
                    <a:pt x="1130886" y="1416545"/>
                  </a:lnTo>
                  <a:lnTo>
                    <a:pt x="1130989" y="1416517"/>
                  </a:lnTo>
                  <a:lnTo>
                    <a:pt x="1312935" y="1622593"/>
                  </a:lnTo>
                  <a:lnTo>
                    <a:pt x="1164126" y="2754124"/>
                  </a:lnTo>
                  <a:lnTo>
                    <a:pt x="1330469" y="3179256"/>
                  </a:lnTo>
                  <a:cubicBezTo>
                    <a:pt x="1393318" y="3185424"/>
                    <a:pt x="1456167" y="2747966"/>
                    <a:pt x="1519023" y="2754127"/>
                  </a:cubicBezTo>
                  <a:lnTo>
                    <a:pt x="1368996" y="1613275"/>
                  </a:lnTo>
                  <a:lnTo>
                    <a:pt x="1547978" y="1410556"/>
                  </a:lnTo>
                  <a:lnTo>
                    <a:pt x="1549687" y="1411027"/>
                  </a:lnTo>
                  <a:lnTo>
                    <a:pt x="1625697" y="1326547"/>
                  </a:lnTo>
                  <a:lnTo>
                    <a:pt x="1740228" y="1463512"/>
                  </a:lnTo>
                  <a:lnTo>
                    <a:pt x="2163777" y="1580180"/>
                  </a:lnTo>
                  <a:lnTo>
                    <a:pt x="2163105" y="1571541"/>
                  </a:lnTo>
                  <a:lnTo>
                    <a:pt x="2369061" y="1628276"/>
                  </a:lnTo>
                  <a:lnTo>
                    <a:pt x="2376321" y="1626429"/>
                  </a:lnTo>
                  <a:lnTo>
                    <a:pt x="2619825" y="2583371"/>
                  </a:lnTo>
                  <a:lnTo>
                    <a:pt x="2622880" y="2582594"/>
                  </a:lnTo>
                  <a:lnTo>
                    <a:pt x="2678814" y="2802409"/>
                  </a:lnTo>
                  <a:lnTo>
                    <a:pt x="2680685" y="2803247"/>
                  </a:lnTo>
                  <a:lnTo>
                    <a:pt x="2208786" y="3856531"/>
                  </a:lnTo>
                  <a:lnTo>
                    <a:pt x="2208786" y="3871389"/>
                  </a:lnTo>
                  <a:lnTo>
                    <a:pt x="2049180" y="3871389"/>
                  </a:lnTo>
                  <a:lnTo>
                    <a:pt x="2049443" y="3874563"/>
                  </a:lnTo>
                  <a:lnTo>
                    <a:pt x="648500" y="3874563"/>
                  </a:lnTo>
                  <a:lnTo>
                    <a:pt x="648762" y="3871389"/>
                  </a:lnTo>
                  <a:lnTo>
                    <a:pt x="456186" y="3871389"/>
                  </a:lnTo>
                  <a:lnTo>
                    <a:pt x="456186" y="3867966"/>
                  </a:lnTo>
                  <a:lnTo>
                    <a:pt x="0" y="2849753"/>
                  </a:lnTo>
                  <a:lnTo>
                    <a:pt x="1070" y="2845549"/>
                  </a:lnTo>
                  <a:lnTo>
                    <a:pt x="3080" y="2844648"/>
                  </a:lnTo>
                  <a:lnTo>
                    <a:pt x="1407" y="2844222"/>
                  </a:lnTo>
                  <a:lnTo>
                    <a:pt x="309256" y="1634409"/>
                  </a:lnTo>
                  <a:lnTo>
                    <a:pt x="492252" y="1583998"/>
                  </a:lnTo>
                  <a:lnTo>
                    <a:pt x="491584" y="1592643"/>
                  </a:lnTo>
                  <a:lnTo>
                    <a:pt x="927899" y="1472458"/>
                  </a:lnTo>
                  <a:close/>
                  <a:moveTo>
                    <a:pt x="1330482" y="0"/>
                  </a:moveTo>
                  <a:cubicBezTo>
                    <a:pt x="1677575" y="0"/>
                    <a:pt x="1958952" y="281376"/>
                    <a:pt x="1958952" y="628469"/>
                  </a:cubicBezTo>
                  <a:cubicBezTo>
                    <a:pt x="1958952" y="975562"/>
                    <a:pt x="1677575" y="1256939"/>
                    <a:pt x="1330482" y="1256939"/>
                  </a:cubicBezTo>
                  <a:cubicBezTo>
                    <a:pt x="983390" y="1256939"/>
                    <a:pt x="702013" y="975562"/>
                    <a:pt x="702013" y="628469"/>
                  </a:cubicBezTo>
                  <a:cubicBezTo>
                    <a:pt x="702013" y="281376"/>
                    <a:pt x="983390" y="0"/>
                    <a:pt x="1330482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613802" y="2293536"/>
              <a:ext cx="429862" cy="621421"/>
            </a:xfrm>
            <a:custGeom>
              <a:rect l="l" t="t" r="r" b="b"/>
              <a:pathLst>
                <a:path w="2680685" h="3874563">
                  <a:moveTo>
                    <a:pt x="1049911" y="1326547"/>
                  </a:moveTo>
                  <a:lnTo>
                    <a:pt x="1130886" y="1416545"/>
                  </a:lnTo>
                  <a:lnTo>
                    <a:pt x="1130989" y="1416517"/>
                  </a:lnTo>
                  <a:lnTo>
                    <a:pt x="1312935" y="1622593"/>
                  </a:lnTo>
                  <a:lnTo>
                    <a:pt x="1164126" y="2754124"/>
                  </a:lnTo>
                  <a:lnTo>
                    <a:pt x="1330469" y="3179256"/>
                  </a:lnTo>
                  <a:cubicBezTo>
                    <a:pt x="1393318" y="3185424"/>
                    <a:pt x="1456167" y="2747966"/>
                    <a:pt x="1519023" y="2754127"/>
                  </a:cubicBezTo>
                  <a:lnTo>
                    <a:pt x="1368996" y="1613275"/>
                  </a:lnTo>
                  <a:lnTo>
                    <a:pt x="1547978" y="1410556"/>
                  </a:lnTo>
                  <a:lnTo>
                    <a:pt x="1549687" y="1411027"/>
                  </a:lnTo>
                  <a:lnTo>
                    <a:pt x="1625697" y="1326547"/>
                  </a:lnTo>
                  <a:lnTo>
                    <a:pt x="1740228" y="1463512"/>
                  </a:lnTo>
                  <a:lnTo>
                    <a:pt x="2163777" y="1580180"/>
                  </a:lnTo>
                  <a:lnTo>
                    <a:pt x="2163105" y="1571541"/>
                  </a:lnTo>
                  <a:lnTo>
                    <a:pt x="2369061" y="1628276"/>
                  </a:lnTo>
                  <a:lnTo>
                    <a:pt x="2376321" y="1626429"/>
                  </a:lnTo>
                  <a:lnTo>
                    <a:pt x="2619825" y="2583371"/>
                  </a:lnTo>
                  <a:lnTo>
                    <a:pt x="2622880" y="2582594"/>
                  </a:lnTo>
                  <a:lnTo>
                    <a:pt x="2678814" y="2802409"/>
                  </a:lnTo>
                  <a:lnTo>
                    <a:pt x="2680685" y="2803247"/>
                  </a:lnTo>
                  <a:lnTo>
                    <a:pt x="2208786" y="3856531"/>
                  </a:lnTo>
                  <a:lnTo>
                    <a:pt x="2208786" y="3871389"/>
                  </a:lnTo>
                  <a:lnTo>
                    <a:pt x="2049180" y="3871389"/>
                  </a:lnTo>
                  <a:lnTo>
                    <a:pt x="2049443" y="3874563"/>
                  </a:lnTo>
                  <a:lnTo>
                    <a:pt x="648500" y="3874563"/>
                  </a:lnTo>
                  <a:lnTo>
                    <a:pt x="648762" y="3871389"/>
                  </a:lnTo>
                  <a:lnTo>
                    <a:pt x="456186" y="3871389"/>
                  </a:lnTo>
                  <a:lnTo>
                    <a:pt x="456186" y="3867966"/>
                  </a:lnTo>
                  <a:lnTo>
                    <a:pt x="0" y="2849753"/>
                  </a:lnTo>
                  <a:lnTo>
                    <a:pt x="1070" y="2845549"/>
                  </a:lnTo>
                  <a:lnTo>
                    <a:pt x="3080" y="2844648"/>
                  </a:lnTo>
                  <a:lnTo>
                    <a:pt x="1407" y="2844222"/>
                  </a:lnTo>
                  <a:lnTo>
                    <a:pt x="309256" y="1634409"/>
                  </a:lnTo>
                  <a:lnTo>
                    <a:pt x="492252" y="1583998"/>
                  </a:lnTo>
                  <a:lnTo>
                    <a:pt x="491584" y="1592643"/>
                  </a:lnTo>
                  <a:lnTo>
                    <a:pt x="927899" y="1472458"/>
                  </a:lnTo>
                  <a:close/>
                  <a:moveTo>
                    <a:pt x="1330482" y="0"/>
                  </a:moveTo>
                  <a:cubicBezTo>
                    <a:pt x="1677575" y="0"/>
                    <a:pt x="1958952" y="281376"/>
                    <a:pt x="1958952" y="628469"/>
                  </a:cubicBezTo>
                  <a:cubicBezTo>
                    <a:pt x="1958952" y="975562"/>
                    <a:pt x="1677575" y="1256939"/>
                    <a:pt x="1330482" y="1256939"/>
                  </a:cubicBezTo>
                  <a:cubicBezTo>
                    <a:pt x="983390" y="1256939"/>
                    <a:pt x="702013" y="975562"/>
                    <a:pt x="702013" y="628469"/>
                  </a:cubicBezTo>
                  <a:cubicBezTo>
                    <a:pt x="702013" y="281376"/>
                    <a:pt x="983390" y="0"/>
                    <a:pt x="1330482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6556431" y="2286542"/>
            <a:ext cx="892243" cy="902990"/>
          </a:xfrm>
          <a:custGeom>
            <a:rect l="l" t="t" r="r" b="b"/>
            <a:pathLst>
              <a:path w="4210679" h="4260850">
                <a:moveTo>
                  <a:pt x="83635" y="0"/>
                </a:moveTo>
                <a:lnTo>
                  <a:pt x="832931" y="0"/>
                </a:lnTo>
                <a:cubicBezTo>
                  <a:pt x="878523" y="0"/>
                  <a:pt x="915483" y="36960"/>
                  <a:pt x="915483" y="82552"/>
                </a:cubicBezTo>
                <a:lnTo>
                  <a:pt x="915483" y="412748"/>
                </a:lnTo>
                <a:cubicBezTo>
                  <a:pt x="915483" y="443274"/>
                  <a:pt x="898914" y="469930"/>
                  <a:pt x="873607" y="483053"/>
                </a:cubicBezTo>
                <a:lnTo>
                  <a:pt x="4210679" y="483053"/>
                </a:lnTo>
                <a:lnTo>
                  <a:pt x="4210679" y="1893780"/>
                </a:lnTo>
                <a:lnTo>
                  <a:pt x="1406022" y="2781301"/>
                </a:lnTo>
                <a:lnTo>
                  <a:pt x="4210679" y="2781301"/>
                </a:lnTo>
                <a:lnTo>
                  <a:pt x="4210679" y="3305175"/>
                </a:lnTo>
                <a:lnTo>
                  <a:pt x="3591246" y="3305175"/>
                </a:lnTo>
                <a:cubicBezTo>
                  <a:pt x="3812567" y="3348853"/>
                  <a:pt x="3979359" y="3544073"/>
                  <a:pt x="3979359" y="3778250"/>
                </a:cubicBezTo>
                <a:cubicBezTo>
                  <a:pt x="3979359" y="4044783"/>
                  <a:pt x="3763292" y="4260850"/>
                  <a:pt x="3496759" y="4260850"/>
                </a:cubicBezTo>
                <a:cubicBezTo>
                  <a:pt x="3230226" y="4260850"/>
                  <a:pt x="3014159" y="4044783"/>
                  <a:pt x="3014159" y="3778250"/>
                </a:cubicBezTo>
                <a:cubicBezTo>
                  <a:pt x="3014159" y="3544073"/>
                  <a:pt x="3180952" y="3348853"/>
                  <a:pt x="3402273" y="3305175"/>
                </a:cubicBezTo>
                <a:lnTo>
                  <a:pt x="1267146" y="3305175"/>
                </a:lnTo>
                <a:cubicBezTo>
                  <a:pt x="1488467" y="3348853"/>
                  <a:pt x="1655259" y="3544073"/>
                  <a:pt x="1655259" y="3778250"/>
                </a:cubicBezTo>
                <a:cubicBezTo>
                  <a:pt x="1655259" y="4044783"/>
                  <a:pt x="1439192" y="4260850"/>
                  <a:pt x="1172659" y="4260850"/>
                </a:cubicBezTo>
                <a:cubicBezTo>
                  <a:pt x="906126" y="4260850"/>
                  <a:pt x="690059" y="4044783"/>
                  <a:pt x="690059" y="3778250"/>
                </a:cubicBezTo>
                <a:cubicBezTo>
                  <a:pt x="690059" y="3544073"/>
                  <a:pt x="856851" y="3348853"/>
                  <a:pt x="1078173" y="3305175"/>
                </a:cubicBezTo>
                <a:lnTo>
                  <a:pt x="972633" y="3305175"/>
                </a:lnTo>
                <a:cubicBezTo>
                  <a:pt x="944058" y="3143250"/>
                  <a:pt x="972634" y="3276600"/>
                  <a:pt x="963109" y="2781300"/>
                </a:cubicBezTo>
                <a:cubicBezTo>
                  <a:pt x="451270" y="464482"/>
                  <a:pt x="618551" y="1241439"/>
                  <a:pt x="451247" y="494159"/>
                </a:cubicBezTo>
                <a:lnTo>
                  <a:pt x="36010" y="492918"/>
                </a:lnTo>
                <a:cubicBezTo>
                  <a:pt x="-9582" y="492918"/>
                  <a:pt x="1083" y="489297"/>
                  <a:pt x="1083" y="443705"/>
                </a:cubicBezTo>
                <a:lnTo>
                  <a:pt x="1083" y="82552"/>
                </a:lnTo>
                <a:cubicBezTo>
                  <a:pt x="1083" y="36960"/>
                  <a:pt x="38043" y="0"/>
                  <a:pt x="83635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2"/>
          <a:srcRect t="17267" b="17267"/>
          <a:stretch>
            <a:fillRect/>
          </a:stretch>
        </p:blipFill>
        <p:spPr>
          <a:xfrm>
            <a:off x="8591955" y="1352472"/>
            <a:ext cx="3213247" cy="2103608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3"/>
          <a:srcRect t="16549" b="16549"/>
          <a:stretch>
            <a:fillRect/>
          </a:stretch>
        </p:blipFill>
        <p:spPr>
          <a:xfrm>
            <a:off x="8591954" y="3820160"/>
            <a:ext cx="3199985" cy="2140824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患者性别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575810" y="4285472"/>
            <a:ext cx="7669582" cy="123822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胃癌手术情况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flipV="1">
            <a:off x="2445706" y="37071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>
            <a:off x="2870191" y="27750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435353" y="19783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1621187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56340" y="4974994"/>
            <a:ext cx="1629199" cy="570492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3413506"/>
            <a:ext cx="1629199" cy="570492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手术日期：XXXX年XX月XX日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56340" y="1978373"/>
            <a:ext cx="1641902" cy="570492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6" name="Freeform 16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手术日期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手术医生：XXX医生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手术时长：约XX小时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32972"/>
            <a:ext cx="7364174" cy="120449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手术入路：经腹切口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687513"/>
            <a:ext cx="7364174" cy="115767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手术名称：远端胃大部切除术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795"/>
            <a:ext cx="7364174" cy="115767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手术范围：切除远端胃及周围淋巴结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手术方式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2883" y="1848517"/>
            <a:ext cx="2361914" cy="1037177"/>
          </a:xfrm>
          <a:prstGeom prst="round2Same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774031" y="2966180"/>
            <a:ext cx="9024271" cy="1346168"/>
          </a:xfrm>
          <a:prstGeom prst="rightArrow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127087" y="2763679"/>
            <a:ext cx="3283744" cy="1828133"/>
          </a:xfrm>
          <a:custGeom>
            <a:rect l="l" t="t" r="r" b="b"/>
            <a:pathLst>
              <a:path w="5760" h="3206">
                <a:moveTo>
                  <a:pt x="5760" y="1590"/>
                </a:moveTo>
                <a:lnTo>
                  <a:pt x="5760" y="1616"/>
                </a:lnTo>
                <a:lnTo>
                  <a:pt x="5760" y="1616"/>
                </a:lnTo>
                <a:lnTo>
                  <a:pt x="5758" y="1659"/>
                </a:lnTo>
                <a:lnTo>
                  <a:pt x="5757" y="1702"/>
                </a:lnTo>
                <a:lnTo>
                  <a:pt x="5754" y="1745"/>
                </a:lnTo>
                <a:lnTo>
                  <a:pt x="5749" y="1787"/>
                </a:lnTo>
                <a:lnTo>
                  <a:pt x="5743" y="1829"/>
                </a:lnTo>
                <a:lnTo>
                  <a:pt x="5736" y="1872"/>
                </a:lnTo>
                <a:lnTo>
                  <a:pt x="5726" y="1911"/>
                </a:lnTo>
                <a:lnTo>
                  <a:pt x="5717" y="1953"/>
                </a:lnTo>
                <a:lnTo>
                  <a:pt x="5705" y="1994"/>
                </a:lnTo>
                <a:lnTo>
                  <a:pt x="5693" y="2034"/>
                </a:lnTo>
                <a:lnTo>
                  <a:pt x="5679" y="2072"/>
                </a:lnTo>
                <a:lnTo>
                  <a:pt x="5665" y="2112"/>
                </a:lnTo>
                <a:lnTo>
                  <a:pt x="5648" y="2150"/>
                </a:lnTo>
                <a:lnTo>
                  <a:pt x="5631" y="2188"/>
                </a:lnTo>
                <a:lnTo>
                  <a:pt x="5613" y="2225"/>
                </a:lnTo>
                <a:lnTo>
                  <a:pt x="5595" y="2262"/>
                </a:lnTo>
                <a:lnTo>
                  <a:pt x="5595" y="2262"/>
                </a:lnTo>
                <a:lnTo>
                  <a:pt x="5595" y="2262"/>
                </a:lnTo>
                <a:lnTo>
                  <a:pt x="5575" y="2299"/>
                </a:lnTo>
                <a:lnTo>
                  <a:pt x="5553" y="2334"/>
                </a:lnTo>
                <a:lnTo>
                  <a:pt x="5532" y="2369"/>
                </a:lnTo>
                <a:lnTo>
                  <a:pt x="5509" y="2403"/>
                </a:lnTo>
                <a:lnTo>
                  <a:pt x="5485" y="2436"/>
                </a:lnTo>
                <a:lnTo>
                  <a:pt x="5460" y="2470"/>
                </a:lnTo>
                <a:lnTo>
                  <a:pt x="5434" y="2502"/>
                </a:lnTo>
                <a:lnTo>
                  <a:pt x="5407" y="2534"/>
                </a:lnTo>
                <a:lnTo>
                  <a:pt x="5380" y="2566"/>
                </a:lnTo>
                <a:lnTo>
                  <a:pt x="5351" y="2597"/>
                </a:lnTo>
                <a:lnTo>
                  <a:pt x="5322" y="2626"/>
                </a:lnTo>
                <a:lnTo>
                  <a:pt x="5293" y="2655"/>
                </a:lnTo>
                <a:lnTo>
                  <a:pt x="5263" y="2684"/>
                </a:lnTo>
                <a:lnTo>
                  <a:pt x="5231" y="2712"/>
                </a:lnTo>
                <a:lnTo>
                  <a:pt x="5198" y="2739"/>
                </a:lnTo>
                <a:lnTo>
                  <a:pt x="5166" y="2765"/>
                </a:lnTo>
                <a:lnTo>
                  <a:pt x="5166" y="2765"/>
                </a:lnTo>
                <a:lnTo>
                  <a:pt x="5166" y="2765"/>
                </a:lnTo>
                <a:lnTo>
                  <a:pt x="5133" y="2791"/>
                </a:lnTo>
                <a:lnTo>
                  <a:pt x="5099" y="2816"/>
                </a:lnTo>
                <a:lnTo>
                  <a:pt x="5064" y="2840"/>
                </a:lnTo>
                <a:lnTo>
                  <a:pt x="5029" y="2865"/>
                </a:lnTo>
                <a:lnTo>
                  <a:pt x="4993" y="2888"/>
                </a:lnTo>
                <a:lnTo>
                  <a:pt x="4957" y="2909"/>
                </a:lnTo>
                <a:lnTo>
                  <a:pt x="4918" y="2931"/>
                </a:lnTo>
                <a:lnTo>
                  <a:pt x="4882" y="2952"/>
                </a:lnTo>
                <a:lnTo>
                  <a:pt x="4843" y="2972"/>
                </a:lnTo>
                <a:lnTo>
                  <a:pt x="4804" y="2990"/>
                </a:lnTo>
                <a:lnTo>
                  <a:pt x="4765" y="3009"/>
                </a:lnTo>
                <a:lnTo>
                  <a:pt x="4724" y="3027"/>
                </a:lnTo>
                <a:lnTo>
                  <a:pt x="4684" y="3044"/>
                </a:lnTo>
                <a:lnTo>
                  <a:pt x="4643" y="3061"/>
                </a:lnTo>
                <a:lnTo>
                  <a:pt x="4560" y="3090"/>
                </a:lnTo>
                <a:lnTo>
                  <a:pt x="4517" y="3103"/>
                </a:lnTo>
                <a:lnTo>
                  <a:pt x="4475" y="3117"/>
                </a:lnTo>
                <a:lnTo>
                  <a:pt x="4432" y="3128"/>
                </a:lnTo>
                <a:lnTo>
                  <a:pt x="4387" y="3140"/>
                </a:lnTo>
                <a:lnTo>
                  <a:pt x="4344" y="3151"/>
                </a:lnTo>
                <a:lnTo>
                  <a:pt x="4300" y="3160"/>
                </a:lnTo>
                <a:lnTo>
                  <a:pt x="4254" y="3169"/>
                </a:lnTo>
                <a:lnTo>
                  <a:pt x="4210" y="3177"/>
                </a:lnTo>
                <a:lnTo>
                  <a:pt x="4164" y="3183"/>
                </a:lnTo>
                <a:lnTo>
                  <a:pt x="4118" y="3189"/>
                </a:lnTo>
                <a:lnTo>
                  <a:pt x="4072" y="3194"/>
                </a:lnTo>
                <a:lnTo>
                  <a:pt x="4025" y="3198"/>
                </a:lnTo>
                <a:lnTo>
                  <a:pt x="3979" y="3201"/>
                </a:lnTo>
                <a:lnTo>
                  <a:pt x="3931" y="3204"/>
                </a:lnTo>
                <a:lnTo>
                  <a:pt x="3884" y="3206"/>
                </a:lnTo>
                <a:lnTo>
                  <a:pt x="3836" y="3206"/>
                </a:lnTo>
                <a:lnTo>
                  <a:pt x="3836" y="3206"/>
                </a:lnTo>
                <a:lnTo>
                  <a:pt x="1924" y="3206"/>
                </a:lnTo>
                <a:lnTo>
                  <a:pt x="1924" y="3206"/>
                </a:lnTo>
                <a:lnTo>
                  <a:pt x="1852" y="3206"/>
                </a:lnTo>
                <a:lnTo>
                  <a:pt x="1781" y="3201"/>
                </a:lnTo>
                <a:lnTo>
                  <a:pt x="1711" y="3197"/>
                </a:lnTo>
                <a:lnTo>
                  <a:pt x="1642" y="3189"/>
                </a:lnTo>
                <a:lnTo>
                  <a:pt x="1573" y="3180"/>
                </a:lnTo>
                <a:lnTo>
                  <a:pt x="1506" y="3169"/>
                </a:lnTo>
                <a:lnTo>
                  <a:pt x="1438" y="3155"/>
                </a:lnTo>
                <a:lnTo>
                  <a:pt x="1373" y="3140"/>
                </a:lnTo>
                <a:lnTo>
                  <a:pt x="1307" y="3123"/>
                </a:lnTo>
                <a:lnTo>
                  <a:pt x="1243" y="3103"/>
                </a:lnTo>
                <a:lnTo>
                  <a:pt x="1178" y="3082"/>
                </a:lnTo>
                <a:lnTo>
                  <a:pt x="1117" y="3061"/>
                </a:lnTo>
                <a:lnTo>
                  <a:pt x="1056" y="3036"/>
                </a:lnTo>
                <a:lnTo>
                  <a:pt x="995" y="3009"/>
                </a:lnTo>
                <a:lnTo>
                  <a:pt x="937" y="2981"/>
                </a:lnTo>
                <a:lnTo>
                  <a:pt x="878" y="2952"/>
                </a:lnTo>
                <a:lnTo>
                  <a:pt x="878" y="2952"/>
                </a:lnTo>
                <a:lnTo>
                  <a:pt x="878" y="2952"/>
                </a:lnTo>
                <a:lnTo>
                  <a:pt x="822" y="2920"/>
                </a:lnTo>
                <a:lnTo>
                  <a:pt x="767" y="2888"/>
                </a:lnTo>
                <a:lnTo>
                  <a:pt x="713" y="2852"/>
                </a:lnTo>
                <a:lnTo>
                  <a:pt x="661" y="2816"/>
                </a:lnTo>
                <a:lnTo>
                  <a:pt x="611" y="2779"/>
                </a:lnTo>
                <a:lnTo>
                  <a:pt x="562" y="2739"/>
                </a:lnTo>
                <a:lnTo>
                  <a:pt x="513" y="2698"/>
                </a:lnTo>
                <a:lnTo>
                  <a:pt x="467" y="2655"/>
                </a:lnTo>
                <a:lnTo>
                  <a:pt x="422" y="2611"/>
                </a:lnTo>
                <a:lnTo>
                  <a:pt x="380" y="2566"/>
                </a:lnTo>
                <a:lnTo>
                  <a:pt x="340" y="2519"/>
                </a:lnTo>
                <a:lnTo>
                  <a:pt x="300" y="2470"/>
                </a:lnTo>
                <a:lnTo>
                  <a:pt x="263" y="2421"/>
                </a:lnTo>
                <a:lnTo>
                  <a:pt x="228" y="2369"/>
                </a:lnTo>
                <a:lnTo>
                  <a:pt x="196" y="2317"/>
                </a:lnTo>
                <a:lnTo>
                  <a:pt x="165" y="2262"/>
                </a:lnTo>
                <a:lnTo>
                  <a:pt x="165" y="2262"/>
                </a:lnTo>
                <a:lnTo>
                  <a:pt x="165" y="2262"/>
                </a:lnTo>
                <a:lnTo>
                  <a:pt x="145" y="2225"/>
                </a:lnTo>
                <a:lnTo>
                  <a:pt x="129" y="2188"/>
                </a:lnTo>
                <a:lnTo>
                  <a:pt x="112" y="2150"/>
                </a:lnTo>
                <a:lnTo>
                  <a:pt x="95" y="2112"/>
                </a:lnTo>
                <a:lnTo>
                  <a:pt x="81" y="2072"/>
                </a:lnTo>
                <a:lnTo>
                  <a:pt x="67" y="2034"/>
                </a:lnTo>
                <a:lnTo>
                  <a:pt x="55" y="1994"/>
                </a:lnTo>
                <a:lnTo>
                  <a:pt x="43" y="1953"/>
                </a:lnTo>
                <a:lnTo>
                  <a:pt x="34" y="1911"/>
                </a:lnTo>
                <a:lnTo>
                  <a:pt x="24" y="1872"/>
                </a:lnTo>
                <a:lnTo>
                  <a:pt x="17" y="1829"/>
                </a:lnTo>
                <a:lnTo>
                  <a:pt x="11" y="1787"/>
                </a:lnTo>
                <a:lnTo>
                  <a:pt x="6" y="1745"/>
                </a:lnTo>
                <a:lnTo>
                  <a:pt x="3" y="1702"/>
                </a:lnTo>
                <a:lnTo>
                  <a:pt x="0" y="1659"/>
                </a:lnTo>
                <a:lnTo>
                  <a:pt x="0" y="1616"/>
                </a:lnTo>
                <a:lnTo>
                  <a:pt x="0" y="1616"/>
                </a:lnTo>
                <a:lnTo>
                  <a:pt x="0" y="1590"/>
                </a:lnTo>
                <a:lnTo>
                  <a:pt x="0" y="1590"/>
                </a:lnTo>
                <a:lnTo>
                  <a:pt x="0" y="1547"/>
                </a:lnTo>
                <a:lnTo>
                  <a:pt x="3" y="1504"/>
                </a:lnTo>
                <a:lnTo>
                  <a:pt x="6" y="1461"/>
                </a:lnTo>
                <a:lnTo>
                  <a:pt x="11" y="1420"/>
                </a:lnTo>
                <a:lnTo>
                  <a:pt x="17" y="1377"/>
                </a:lnTo>
                <a:lnTo>
                  <a:pt x="24" y="1336"/>
                </a:lnTo>
                <a:lnTo>
                  <a:pt x="34" y="1295"/>
                </a:lnTo>
                <a:lnTo>
                  <a:pt x="43" y="1253"/>
                </a:lnTo>
                <a:lnTo>
                  <a:pt x="55" y="1214"/>
                </a:lnTo>
                <a:lnTo>
                  <a:pt x="67" y="1174"/>
                </a:lnTo>
                <a:lnTo>
                  <a:pt x="81" y="1134"/>
                </a:lnTo>
                <a:lnTo>
                  <a:pt x="95" y="1096"/>
                </a:lnTo>
                <a:lnTo>
                  <a:pt x="112" y="1056"/>
                </a:lnTo>
                <a:lnTo>
                  <a:pt x="129" y="1019"/>
                </a:lnTo>
                <a:lnTo>
                  <a:pt x="145" y="981"/>
                </a:lnTo>
                <a:lnTo>
                  <a:pt x="165" y="944"/>
                </a:lnTo>
                <a:lnTo>
                  <a:pt x="165" y="944"/>
                </a:lnTo>
                <a:lnTo>
                  <a:pt x="165" y="944"/>
                </a:lnTo>
                <a:lnTo>
                  <a:pt x="185" y="909"/>
                </a:lnTo>
                <a:lnTo>
                  <a:pt x="207" y="872"/>
                </a:lnTo>
                <a:lnTo>
                  <a:pt x="228" y="839"/>
                </a:lnTo>
                <a:lnTo>
                  <a:pt x="251" y="803"/>
                </a:lnTo>
                <a:lnTo>
                  <a:pt x="275" y="770"/>
                </a:lnTo>
                <a:lnTo>
                  <a:pt x="300" y="736"/>
                </a:lnTo>
                <a:lnTo>
                  <a:pt x="326" y="704"/>
                </a:lnTo>
                <a:lnTo>
                  <a:pt x="352" y="672"/>
                </a:lnTo>
                <a:lnTo>
                  <a:pt x="380" y="641"/>
                </a:lnTo>
                <a:lnTo>
                  <a:pt x="409" y="611"/>
                </a:lnTo>
                <a:lnTo>
                  <a:pt x="438" y="580"/>
                </a:lnTo>
                <a:lnTo>
                  <a:pt x="467" y="551"/>
                </a:lnTo>
                <a:lnTo>
                  <a:pt x="497" y="523"/>
                </a:lnTo>
                <a:lnTo>
                  <a:pt x="529" y="494"/>
                </a:lnTo>
                <a:lnTo>
                  <a:pt x="562" y="468"/>
                </a:lnTo>
                <a:lnTo>
                  <a:pt x="594" y="441"/>
                </a:lnTo>
                <a:lnTo>
                  <a:pt x="594" y="441"/>
                </a:lnTo>
                <a:lnTo>
                  <a:pt x="594" y="441"/>
                </a:lnTo>
                <a:lnTo>
                  <a:pt x="627" y="416"/>
                </a:lnTo>
                <a:lnTo>
                  <a:pt x="661" y="390"/>
                </a:lnTo>
                <a:lnTo>
                  <a:pt x="696" y="366"/>
                </a:lnTo>
                <a:lnTo>
                  <a:pt x="731" y="343"/>
                </a:lnTo>
                <a:lnTo>
                  <a:pt x="767" y="320"/>
                </a:lnTo>
                <a:lnTo>
                  <a:pt x="803" y="297"/>
                </a:lnTo>
                <a:lnTo>
                  <a:pt x="842" y="275"/>
                </a:lnTo>
                <a:lnTo>
                  <a:pt x="878" y="256"/>
                </a:lnTo>
                <a:lnTo>
                  <a:pt x="917" y="236"/>
                </a:lnTo>
                <a:lnTo>
                  <a:pt x="956" y="216"/>
                </a:lnTo>
                <a:lnTo>
                  <a:pt x="995" y="197"/>
                </a:lnTo>
                <a:lnTo>
                  <a:pt x="1036" y="181"/>
                </a:lnTo>
                <a:lnTo>
                  <a:pt x="1076" y="162"/>
                </a:lnTo>
                <a:lnTo>
                  <a:pt x="1117" y="147"/>
                </a:lnTo>
                <a:lnTo>
                  <a:pt x="1200" y="116"/>
                </a:lnTo>
                <a:lnTo>
                  <a:pt x="1243" y="103"/>
                </a:lnTo>
                <a:lnTo>
                  <a:pt x="1285" y="90"/>
                </a:lnTo>
                <a:lnTo>
                  <a:pt x="1328" y="78"/>
                </a:lnTo>
                <a:lnTo>
                  <a:pt x="1373" y="67"/>
                </a:lnTo>
                <a:lnTo>
                  <a:pt x="1416" y="57"/>
                </a:lnTo>
                <a:lnTo>
                  <a:pt x="1460" y="47"/>
                </a:lnTo>
                <a:lnTo>
                  <a:pt x="1506" y="38"/>
                </a:lnTo>
                <a:lnTo>
                  <a:pt x="1550" y="31"/>
                </a:lnTo>
                <a:lnTo>
                  <a:pt x="1596" y="23"/>
                </a:lnTo>
                <a:lnTo>
                  <a:pt x="1642" y="17"/>
                </a:lnTo>
                <a:lnTo>
                  <a:pt x="1688" y="12"/>
                </a:lnTo>
                <a:lnTo>
                  <a:pt x="1735" y="8"/>
                </a:lnTo>
                <a:lnTo>
                  <a:pt x="1781" y="5"/>
                </a:lnTo>
                <a:lnTo>
                  <a:pt x="1829" y="3"/>
                </a:lnTo>
                <a:lnTo>
                  <a:pt x="1876" y="2"/>
                </a:lnTo>
                <a:lnTo>
                  <a:pt x="1924" y="0"/>
                </a:lnTo>
                <a:lnTo>
                  <a:pt x="1924" y="0"/>
                </a:lnTo>
                <a:lnTo>
                  <a:pt x="3836" y="0"/>
                </a:lnTo>
                <a:lnTo>
                  <a:pt x="3836" y="0"/>
                </a:lnTo>
                <a:lnTo>
                  <a:pt x="3908" y="2"/>
                </a:lnTo>
                <a:lnTo>
                  <a:pt x="3979" y="5"/>
                </a:lnTo>
                <a:lnTo>
                  <a:pt x="4049" y="11"/>
                </a:lnTo>
                <a:lnTo>
                  <a:pt x="4118" y="17"/>
                </a:lnTo>
                <a:lnTo>
                  <a:pt x="4187" y="26"/>
                </a:lnTo>
                <a:lnTo>
                  <a:pt x="4254" y="38"/>
                </a:lnTo>
                <a:lnTo>
                  <a:pt x="4322" y="52"/>
                </a:lnTo>
                <a:lnTo>
                  <a:pt x="4387" y="67"/>
                </a:lnTo>
                <a:lnTo>
                  <a:pt x="4453" y="84"/>
                </a:lnTo>
                <a:lnTo>
                  <a:pt x="4517" y="103"/>
                </a:lnTo>
                <a:lnTo>
                  <a:pt x="4582" y="124"/>
                </a:lnTo>
                <a:lnTo>
                  <a:pt x="4643" y="147"/>
                </a:lnTo>
                <a:lnTo>
                  <a:pt x="4704" y="171"/>
                </a:lnTo>
                <a:lnTo>
                  <a:pt x="4765" y="197"/>
                </a:lnTo>
                <a:lnTo>
                  <a:pt x="4823" y="225"/>
                </a:lnTo>
                <a:lnTo>
                  <a:pt x="4882" y="256"/>
                </a:lnTo>
                <a:lnTo>
                  <a:pt x="4882" y="256"/>
                </a:lnTo>
                <a:lnTo>
                  <a:pt x="4882" y="256"/>
                </a:lnTo>
                <a:lnTo>
                  <a:pt x="4938" y="286"/>
                </a:lnTo>
                <a:lnTo>
                  <a:pt x="4993" y="320"/>
                </a:lnTo>
                <a:lnTo>
                  <a:pt x="5047" y="355"/>
                </a:lnTo>
                <a:lnTo>
                  <a:pt x="5099" y="390"/>
                </a:lnTo>
                <a:lnTo>
                  <a:pt x="5149" y="428"/>
                </a:lnTo>
                <a:lnTo>
                  <a:pt x="5198" y="468"/>
                </a:lnTo>
                <a:lnTo>
                  <a:pt x="5247" y="510"/>
                </a:lnTo>
                <a:lnTo>
                  <a:pt x="5293" y="551"/>
                </a:lnTo>
                <a:lnTo>
                  <a:pt x="5338" y="595"/>
                </a:lnTo>
                <a:lnTo>
                  <a:pt x="5380" y="641"/>
                </a:lnTo>
                <a:lnTo>
                  <a:pt x="5420" y="689"/>
                </a:lnTo>
                <a:lnTo>
                  <a:pt x="5460" y="736"/>
                </a:lnTo>
                <a:lnTo>
                  <a:pt x="5497" y="787"/>
                </a:lnTo>
                <a:lnTo>
                  <a:pt x="5532" y="839"/>
                </a:lnTo>
                <a:lnTo>
                  <a:pt x="5564" y="891"/>
                </a:lnTo>
                <a:lnTo>
                  <a:pt x="5595" y="944"/>
                </a:lnTo>
                <a:lnTo>
                  <a:pt x="5595" y="944"/>
                </a:lnTo>
                <a:lnTo>
                  <a:pt x="5595" y="944"/>
                </a:lnTo>
                <a:lnTo>
                  <a:pt x="5613" y="981"/>
                </a:lnTo>
                <a:lnTo>
                  <a:pt x="5631" y="1019"/>
                </a:lnTo>
                <a:lnTo>
                  <a:pt x="5648" y="1056"/>
                </a:lnTo>
                <a:lnTo>
                  <a:pt x="5665" y="1094"/>
                </a:lnTo>
                <a:lnTo>
                  <a:pt x="5679" y="1134"/>
                </a:lnTo>
                <a:lnTo>
                  <a:pt x="5693" y="1174"/>
                </a:lnTo>
                <a:lnTo>
                  <a:pt x="5705" y="1214"/>
                </a:lnTo>
                <a:lnTo>
                  <a:pt x="5717" y="1253"/>
                </a:lnTo>
                <a:lnTo>
                  <a:pt x="5726" y="1295"/>
                </a:lnTo>
                <a:lnTo>
                  <a:pt x="5736" y="1336"/>
                </a:lnTo>
                <a:lnTo>
                  <a:pt x="5743" y="1377"/>
                </a:lnTo>
                <a:lnTo>
                  <a:pt x="5749" y="1419"/>
                </a:lnTo>
                <a:lnTo>
                  <a:pt x="5754" y="1461"/>
                </a:lnTo>
                <a:lnTo>
                  <a:pt x="5757" y="1503"/>
                </a:lnTo>
                <a:lnTo>
                  <a:pt x="5758" y="1546"/>
                </a:lnTo>
                <a:lnTo>
                  <a:pt x="5760" y="1588"/>
                </a:lnTo>
                <a:lnTo>
                  <a:pt x="5760" y="1588"/>
                </a:lnTo>
                <a:lnTo>
                  <a:pt x="5760" y="1588"/>
                </a:lnTo>
                <a:lnTo>
                  <a:pt x="5760" y="1590"/>
                </a:lnTo>
                <a:lnTo>
                  <a:pt x="5760" y="1590"/>
                </a:lnTo>
                <a:close/>
                <a:moveTo>
                  <a:pt x="750" y="1948"/>
                </a:moveTo>
                <a:lnTo>
                  <a:pt x="750" y="1948"/>
                </a:lnTo>
                <a:lnTo>
                  <a:pt x="773" y="1988"/>
                </a:lnTo>
                <a:lnTo>
                  <a:pt x="797" y="2026"/>
                </a:lnTo>
                <a:lnTo>
                  <a:pt x="826" y="2066"/>
                </a:lnTo>
                <a:lnTo>
                  <a:pt x="857" y="2103"/>
                </a:lnTo>
                <a:lnTo>
                  <a:pt x="889" y="2139"/>
                </a:lnTo>
                <a:lnTo>
                  <a:pt x="926" y="2176"/>
                </a:lnTo>
                <a:lnTo>
                  <a:pt x="964" y="2211"/>
                </a:lnTo>
                <a:lnTo>
                  <a:pt x="1005" y="2245"/>
                </a:lnTo>
                <a:lnTo>
                  <a:pt x="1005" y="2245"/>
                </a:lnTo>
                <a:lnTo>
                  <a:pt x="1005" y="2245"/>
                </a:lnTo>
                <a:lnTo>
                  <a:pt x="1048" y="2277"/>
                </a:lnTo>
                <a:lnTo>
                  <a:pt x="1094" y="2309"/>
                </a:lnTo>
                <a:lnTo>
                  <a:pt x="1142" y="2338"/>
                </a:lnTo>
                <a:lnTo>
                  <a:pt x="1192" y="2367"/>
                </a:lnTo>
                <a:lnTo>
                  <a:pt x="1244" y="2393"/>
                </a:lnTo>
                <a:lnTo>
                  <a:pt x="1298" y="2418"/>
                </a:lnTo>
                <a:lnTo>
                  <a:pt x="1354" y="2441"/>
                </a:lnTo>
                <a:lnTo>
                  <a:pt x="1411" y="2461"/>
                </a:lnTo>
                <a:lnTo>
                  <a:pt x="1471" y="2479"/>
                </a:lnTo>
                <a:lnTo>
                  <a:pt x="1532" y="2496"/>
                </a:lnTo>
                <a:lnTo>
                  <a:pt x="1593" y="2510"/>
                </a:lnTo>
                <a:lnTo>
                  <a:pt x="1657" y="2522"/>
                </a:lnTo>
                <a:lnTo>
                  <a:pt x="1722" y="2531"/>
                </a:lnTo>
                <a:lnTo>
                  <a:pt x="1789" y="2537"/>
                </a:lnTo>
                <a:lnTo>
                  <a:pt x="1856" y="2542"/>
                </a:lnTo>
                <a:lnTo>
                  <a:pt x="1924" y="2543"/>
                </a:lnTo>
                <a:lnTo>
                  <a:pt x="1924" y="2543"/>
                </a:lnTo>
                <a:lnTo>
                  <a:pt x="3836" y="2543"/>
                </a:lnTo>
                <a:lnTo>
                  <a:pt x="3836" y="2543"/>
                </a:lnTo>
                <a:lnTo>
                  <a:pt x="3887" y="2542"/>
                </a:lnTo>
                <a:lnTo>
                  <a:pt x="3937" y="2540"/>
                </a:lnTo>
                <a:lnTo>
                  <a:pt x="3988" y="2536"/>
                </a:lnTo>
                <a:lnTo>
                  <a:pt x="4038" y="2531"/>
                </a:lnTo>
                <a:lnTo>
                  <a:pt x="4086" y="2523"/>
                </a:lnTo>
                <a:lnTo>
                  <a:pt x="4135" y="2516"/>
                </a:lnTo>
                <a:lnTo>
                  <a:pt x="4182" y="2507"/>
                </a:lnTo>
                <a:lnTo>
                  <a:pt x="4228" y="2496"/>
                </a:lnTo>
                <a:lnTo>
                  <a:pt x="4274" y="2484"/>
                </a:lnTo>
                <a:lnTo>
                  <a:pt x="4320" y="2470"/>
                </a:lnTo>
                <a:lnTo>
                  <a:pt x="4363" y="2456"/>
                </a:lnTo>
                <a:lnTo>
                  <a:pt x="4406" y="2441"/>
                </a:lnTo>
                <a:lnTo>
                  <a:pt x="4449" y="2424"/>
                </a:lnTo>
                <a:lnTo>
                  <a:pt x="4490" y="2406"/>
                </a:lnTo>
                <a:lnTo>
                  <a:pt x="4530" y="2387"/>
                </a:lnTo>
                <a:lnTo>
                  <a:pt x="4568" y="2367"/>
                </a:lnTo>
                <a:lnTo>
                  <a:pt x="4568" y="2367"/>
                </a:lnTo>
                <a:lnTo>
                  <a:pt x="4568" y="2367"/>
                </a:lnTo>
                <a:lnTo>
                  <a:pt x="4606" y="2346"/>
                </a:lnTo>
                <a:lnTo>
                  <a:pt x="4643" y="2325"/>
                </a:lnTo>
                <a:lnTo>
                  <a:pt x="4678" y="2302"/>
                </a:lnTo>
                <a:lnTo>
                  <a:pt x="4712" y="2277"/>
                </a:lnTo>
                <a:lnTo>
                  <a:pt x="4744" y="2253"/>
                </a:lnTo>
                <a:lnTo>
                  <a:pt x="4776" y="2228"/>
                </a:lnTo>
                <a:lnTo>
                  <a:pt x="4805" y="2202"/>
                </a:lnTo>
                <a:lnTo>
                  <a:pt x="4834" y="2176"/>
                </a:lnTo>
                <a:lnTo>
                  <a:pt x="4862" y="2149"/>
                </a:lnTo>
                <a:lnTo>
                  <a:pt x="4888" y="2121"/>
                </a:lnTo>
                <a:lnTo>
                  <a:pt x="4911" y="2093"/>
                </a:lnTo>
                <a:lnTo>
                  <a:pt x="4934" y="2066"/>
                </a:lnTo>
                <a:lnTo>
                  <a:pt x="4955" y="2037"/>
                </a:lnTo>
                <a:lnTo>
                  <a:pt x="4975" y="2008"/>
                </a:lnTo>
                <a:lnTo>
                  <a:pt x="4993" y="1977"/>
                </a:lnTo>
                <a:lnTo>
                  <a:pt x="5010" y="1948"/>
                </a:lnTo>
                <a:lnTo>
                  <a:pt x="5010" y="1948"/>
                </a:lnTo>
                <a:lnTo>
                  <a:pt x="5010" y="1948"/>
                </a:lnTo>
                <a:lnTo>
                  <a:pt x="5030" y="1908"/>
                </a:lnTo>
                <a:lnTo>
                  <a:pt x="5048" y="1867"/>
                </a:lnTo>
                <a:lnTo>
                  <a:pt x="5062" y="1827"/>
                </a:lnTo>
                <a:lnTo>
                  <a:pt x="5074" y="1786"/>
                </a:lnTo>
                <a:lnTo>
                  <a:pt x="5084" y="1745"/>
                </a:lnTo>
                <a:lnTo>
                  <a:pt x="5091" y="1702"/>
                </a:lnTo>
                <a:lnTo>
                  <a:pt x="5094" y="1659"/>
                </a:lnTo>
                <a:lnTo>
                  <a:pt x="5096" y="1616"/>
                </a:lnTo>
                <a:lnTo>
                  <a:pt x="5096" y="1616"/>
                </a:lnTo>
                <a:lnTo>
                  <a:pt x="5096" y="1590"/>
                </a:lnTo>
                <a:lnTo>
                  <a:pt x="5096" y="1590"/>
                </a:lnTo>
                <a:lnTo>
                  <a:pt x="5094" y="1547"/>
                </a:lnTo>
                <a:lnTo>
                  <a:pt x="5091" y="1504"/>
                </a:lnTo>
                <a:lnTo>
                  <a:pt x="5084" y="1463"/>
                </a:lnTo>
                <a:lnTo>
                  <a:pt x="5074" y="1422"/>
                </a:lnTo>
                <a:lnTo>
                  <a:pt x="5062" y="1380"/>
                </a:lnTo>
                <a:lnTo>
                  <a:pt x="5048" y="1339"/>
                </a:lnTo>
                <a:lnTo>
                  <a:pt x="5030" y="1299"/>
                </a:lnTo>
                <a:lnTo>
                  <a:pt x="5010" y="1259"/>
                </a:lnTo>
                <a:lnTo>
                  <a:pt x="5010" y="1259"/>
                </a:lnTo>
                <a:lnTo>
                  <a:pt x="5010" y="1259"/>
                </a:lnTo>
                <a:lnTo>
                  <a:pt x="4987" y="1220"/>
                </a:lnTo>
                <a:lnTo>
                  <a:pt x="4963" y="1180"/>
                </a:lnTo>
                <a:lnTo>
                  <a:pt x="4934" y="1142"/>
                </a:lnTo>
                <a:lnTo>
                  <a:pt x="4903" y="1103"/>
                </a:lnTo>
                <a:lnTo>
                  <a:pt x="4869" y="1067"/>
                </a:lnTo>
                <a:lnTo>
                  <a:pt x="4834" y="1031"/>
                </a:lnTo>
                <a:lnTo>
                  <a:pt x="4796" y="996"/>
                </a:lnTo>
                <a:lnTo>
                  <a:pt x="4755" y="963"/>
                </a:lnTo>
                <a:lnTo>
                  <a:pt x="4755" y="963"/>
                </a:lnTo>
                <a:lnTo>
                  <a:pt x="4755" y="963"/>
                </a:lnTo>
                <a:lnTo>
                  <a:pt x="4712" y="929"/>
                </a:lnTo>
                <a:lnTo>
                  <a:pt x="4666" y="898"/>
                </a:lnTo>
                <a:lnTo>
                  <a:pt x="4618" y="868"/>
                </a:lnTo>
                <a:lnTo>
                  <a:pt x="4568" y="840"/>
                </a:lnTo>
                <a:lnTo>
                  <a:pt x="4516" y="814"/>
                </a:lnTo>
                <a:lnTo>
                  <a:pt x="4462" y="790"/>
                </a:lnTo>
                <a:lnTo>
                  <a:pt x="4406" y="767"/>
                </a:lnTo>
                <a:lnTo>
                  <a:pt x="4349" y="745"/>
                </a:lnTo>
                <a:lnTo>
                  <a:pt x="4289" y="727"/>
                </a:lnTo>
                <a:lnTo>
                  <a:pt x="4228" y="710"/>
                </a:lnTo>
                <a:lnTo>
                  <a:pt x="4167" y="696"/>
                </a:lnTo>
                <a:lnTo>
                  <a:pt x="4103" y="686"/>
                </a:lnTo>
                <a:lnTo>
                  <a:pt x="4038" y="676"/>
                </a:lnTo>
                <a:lnTo>
                  <a:pt x="3971" y="669"/>
                </a:lnTo>
                <a:lnTo>
                  <a:pt x="3904" y="666"/>
                </a:lnTo>
                <a:lnTo>
                  <a:pt x="3836" y="664"/>
                </a:lnTo>
                <a:lnTo>
                  <a:pt x="3836" y="664"/>
                </a:lnTo>
                <a:lnTo>
                  <a:pt x="1924" y="664"/>
                </a:lnTo>
                <a:lnTo>
                  <a:pt x="1924" y="664"/>
                </a:lnTo>
                <a:lnTo>
                  <a:pt x="1873" y="664"/>
                </a:lnTo>
                <a:lnTo>
                  <a:pt x="1821" y="667"/>
                </a:lnTo>
                <a:lnTo>
                  <a:pt x="1772" y="670"/>
                </a:lnTo>
                <a:lnTo>
                  <a:pt x="1722" y="676"/>
                </a:lnTo>
                <a:lnTo>
                  <a:pt x="1673" y="683"/>
                </a:lnTo>
                <a:lnTo>
                  <a:pt x="1625" y="690"/>
                </a:lnTo>
                <a:lnTo>
                  <a:pt x="1578" y="699"/>
                </a:lnTo>
                <a:lnTo>
                  <a:pt x="1532" y="710"/>
                </a:lnTo>
                <a:lnTo>
                  <a:pt x="1486" y="722"/>
                </a:lnTo>
                <a:lnTo>
                  <a:pt x="1440" y="736"/>
                </a:lnTo>
                <a:lnTo>
                  <a:pt x="1397" y="751"/>
                </a:lnTo>
                <a:lnTo>
                  <a:pt x="1354" y="767"/>
                </a:lnTo>
                <a:lnTo>
                  <a:pt x="1311" y="784"/>
                </a:lnTo>
                <a:lnTo>
                  <a:pt x="1270" y="800"/>
                </a:lnTo>
                <a:lnTo>
                  <a:pt x="1230" y="820"/>
                </a:lnTo>
                <a:lnTo>
                  <a:pt x="1192" y="840"/>
                </a:lnTo>
                <a:lnTo>
                  <a:pt x="1192" y="840"/>
                </a:lnTo>
                <a:lnTo>
                  <a:pt x="1192" y="840"/>
                </a:lnTo>
                <a:lnTo>
                  <a:pt x="1154" y="862"/>
                </a:lnTo>
                <a:lnTo>
                  <a:pt x="1117" y="883"/>
                </a:lnTo>
                <a:lnTo>
                  <a:pt x="1082" y="906"/>
                </a:lnTo>
                <a:lnTo>
                  <a:pt x="1048" y="929"/>
                </a:lnTo>
                <a:lnTo>
                  <a:pt x="1016" y="953"/>
                </a:lnTo>
                <a:lnTo>
                  <a:pt x="984" y="978"/>
                </a:lnTo>
                <a:lnTo>
                  <a:pt x="955" y="1004"/>
                </a:lnTo>
                <a:lnTo>
                  <a:pt x="926" y="1031"/>
                </a:lnTo>
                <a:lnTo>
                  <a:pt x="898" y="1057"/>
                </a:lnTo>
                <a:lnTo>
                  <a:pt x="872" y="1085"/>
                </a:lnTo>
                <a:lnTo>
                  <a:pt x="849" y="1113"/>
                </a:lnTo>
                <a:lnTo>
                  <a:pt x="826" y="1142"/>
                </a:lnTo>
                <a:lnTo>
                  <a:pt x="805" y="1171"/>
                </a:lnTo>
                <a:lnTo>
                  <a:pt x="785" y="1200"/>
                </a:lnTo>
                <a:lnTo>
                  <a:pt x="767" y="1229"/>
                </a:lnTo>
                <a:lnTo>
                  <a:pt x="750" y="1259"/>
                </a:lnTo>
                <a:lnTo>
                  <a:pt x="750" y="1259"/>
                </a:lnTo>
                <a:lnTo>
                  <a:pt x="750" y="1259"/>
                </a:lnTo>
                <a:lnTo>
                  <a:pt x="730" y="1299"/>
                </a:lnTo>
                <a:lnTo>
                  <a:pt x="712" y="1339"/>
                </a:lnTo>
                <a:lnTo>
                  <a:pt x="698" y="1380"/>
                </a:lnTo>
                <a:lnTo>
                  <a:pt x="686" y="1422"/>
                </a:lnTo>
                <a:lnTo>
                  <a:pt x="676" y="1463"/>
                </a:lnTo>
                <a:lnTo>
                  <a:pt x="669" y="1504"/>
                </a:lnTo>
                <a:lnTo>
                  <a:pt x="664" y="1547"/>
                </a:lnTo>
                <a:lnTo>
                  <a:pt x="664" y="1590"/>
                </a:lnTo>
                <a:lnTo>
                  <a:pt x="664" y="1590"/>
                </a:lnTo>
                <a:lnTo>
                  <a:pt x="664" y="1616"/>
                </a:lnTo>
                <a:lnTo>
                  <a:pt x="664" y="1616"/>
                </a:lnTo>
                <a:lnTo>
                  <a:pt x="664" y="1659"/>
                </a:lnTo>
                <a:lnTo>
                  <a:pt x="669" y="1702"/>
                </a:lnTo>
                <a:lnTo>
                  <a:pt x="676" y="1745"/>
                </a:lnTo>
                <a:lnTo>
                  <a:pt x="686" y="1786"/>
                </a:lnTo>
                <a:lnTo>
                  <a:pt x="698" y="1827"/>
                </a:lnTo>
                <a:lnTo>
                  <a:pt x="712" y="1867"/>
                </a:lnTo>
                <a:lnTo>
                  <a:pt x="730" y="1908"/>
                </a:lnTo>
                <a:lnTo>
                  <a:pt x="750" y="1948"/>
                </a:lnTo>
                <a:lnTo>
                  <a:pt x="750" y="19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644872" y="2559748"/>
            <a:ext cx="3240119" cy="2185035"/>
          </a:xfrm>
          <a:custGeom>
            <a:rect l="l" t="t" r="r" b="b"/>
            <a:pathLst>
              <a:path w="5760" h="3882">
                <a:moveTo>
                  <a:pt x="5614" y="1205"/>
                </a:moveTo>
                <a:lnTo>
                  <a:pt x="5614" y="1205"/>
                </a:lnTo>
                <a:lnTo>
                  <a:pt x="5577" y="1226"/>
                </a:lnTo>
                <a:lnTo>
                  <a:pt x="5541" y="1248"/>
                </a:lnTo>
                <a:lnTo>
                  <a:pt x="5505" y="1271"/>
                </a:lnTo>
                <a:lnTo>
                  <a:pt x="5471" y="1295"/>
                </a:lnTo>
                <a:lnTo>
                  <a:pt x="5438" y="1318"/>
                </a:lnTo>
                <a:lnTo>
                  <a:pt x="5406" y="1343"/>
                </a:lnTo>
                <a:lnTo>
                  <a:pt x="5377" y="1370"/>
                </a:lnTo>
                <a:lnTo>
                  <a:pt x="5348" y="1395"/>
                </a:lnTo>
                <a:lnTo>
                  <a:pt x="5321" y="1422"/>
                </a:lnTo>
                <a:lnTo>
                  <a:pt x="5294" y="1451"/>
                </a:lnTo>
                <a:lnTo>
                  <a:pt x="5271" y="1478"/>
                </a:lnTo>
                <a:lnTo>
                  <a:pt x="5248" y="1507"/>
                </a:lnTo>
                <a:lnTo>
                  <a:pt x="5226" y="1536"/>
                </a:lnTo>
                <a:lnTo>
                  <a:pt x="5206" y="1566"/>
                </a:lnTo>
                <a:lnTo>
                  <a:pt x="5188" y="1595"/>
                </a:lnTo>
                <a:lnTo>
                  <a:pt x="5172" y="1624"/>
                </a:lnTo>
                <a:lnTo>
                  <a:pt x="5172" y="1624"/>
                </a:lnTo>
                <a:lnTo>
                  <a:pt x="5158" y="1652"/>
                </a:lnTo>
                <a:lnTo>
                  <a:pt x="5145" y="1679"/>
                </a:lnTo>
                <a:lnTo>
                  <a:pt x="5133" y="1706"/>
                </a:lnTo>
                <a:lnTo>
                  <a:pt x="5124" y="1735"/>
                </a:lnTo>
                <a:lnTo>
                  <a:pt x="5115" y="1764"/>
                </a:lnTo>
                <a:lnTo>
                  <a:pt x="5106" y="1791"/>
                </a:lnTo>
                <a:lnTo>
                  <a:pt x="5100" y="1820"/>
                </a:lnTo>
                <a:lnTo>
                  <a:pt x="5095" y="1848"/>
                </a:lnTo>
                <a:lnTo>
                  <a:pt x="5095" y="1848"/>
                </a:lnTo>
                <a:lnTo>
                  <a:pt x="5097" y="1886"/>
                </a:lnTo>
                <a:lnTo>
                  <a:pt x="5097" y="1924"/>
                </a:lnTo>
                <a:lnTo>
                  <a:pt x="5097" y="1956"/>
                </a:lnTo>
                <a:lnTo>
                  <a:pt x="5097" y="1956"/>
                </a:lnTo>
                <a:lnTo>
                  <a:pt x="5095" y="2021"/>
                </a:lnTo>
                <a:lnTo>
                  <a:pt x="5089" y="2086"/>
                </a:lnTo>
                <a:lnTo>
                  <a:pt x="5082" y="2149"/>
                </a:lnTo>
                <a:lnTo>
                  <a:pt x="5071" y="2210"/>
                </a:lnTo>
                <a:lnTo>
                  <a:pt x="5057" y="2271"/>
                </a:lnTo>
                <a:lnTo>
                  <a:pt x="5041" y="2330"/>
                </a:lnTo>
                <a:lnTo>
                  <a:pt x="5019" y="2390"/>
                </a:lnTo>
                <a:lnTo>
                  <a:pt x="4998" y="2445"/>
                </a:lnTo>
                <a:lnTo>
                  <a:pt x="4973" y="2501"/>
                </a:lnTo>
                <a:lnTo>
                  <a:pt x="4944" y="2555"/>
                </a:lnTo>
                <a:lnTo>
                  <a:pt x="4913" y="2609"/>
                </a:lnTo>
                <a:lnTo>
                  <a:pt x="4881" y="2659"/>
                </a:lnTo>
                <a:lnTo>
                  <a:pt x="4845" y="2710"/>
                </a:lnTo>
                <a:lnTo>
                  <a:pt x="4807" y="2756"/>
                </a:lnTo>
                <a:lnTo>
                  <a:pt x="4768" y="2803"/>
                </a:lnTo>
                <a:lnTo>
                  <a:pt x="4726" y="2848"/>
                </a:lnTo>
                <a:lnTo>
                  <a:pt x="4726" y="2848"/>
                </a:lnTo>
                <a:lnTo>
                  <a:pt x="4681" y="2889"/>
                </a:lnTo>
                <a:lnTo>
                  <a:pt x="4636" y="2929"/>
                </a:lnTo>
                <a:lnTo>
                  <a:pt x="4588" y="2967"/>
                </a:lnTo>
                <a:lnTo>
                  <a:pt x="4539" y="3003"/>
                </a:lnTo>
                <a:lnTo>
                  <a:pt x="4487" y="3035"/>
                </a:lnTo>
                <a:lnTo>
                  <a:pt x="4435" y="3066"/>
                </a:lnTo>
                <a:lnTo>
                  <a:pt x="4381" y="3093"/>
                </a:lnTo>
                <a:lnTo>
                  <a:pt x="4325" y="3118"/>
                </a:lnTo>
                <a:lnTo>
                  <a:pt x="4268" y="3141"/>
                </a:lnTo>
                <a:lnTo>
                  <a:pt x="4210" y="3161"/>
                </a:lnTo>
                <a:lnTo>
                  <a:pt x="4149" y="3177"/>
                </a:lnTo>
                <a:lnTo>
                  <a:pt x="4090" y="3192"/>
                </a:lnTo>
                <a:lnTo>
                  <a:pt x="4027" y="3204"/>
                </a:lnTo>
                <a:lnTo>
                  <a:pt x="3964" y="3211"/>
                </a:lnTo>
                <a:lnTo>
                  <a:pt x="3901" y="3217"/>
                </a:lnTo>
                <a:lnTo>
                  <a:pt x="3836" y="3219"/>
                </a:lnTo>
                <a:lnTo>
                  <a:pt x="1924" y="3219"/>
                </a:lnTo>
                <a:lnTo>
                  <a:pt x="1924" y="3219"/>
                </a:lnTo>
                <a:lnTo>
                  <a:pt x="1859" y="3217"/>
                </a:lnTo>
                <a:lnTo>
                  <a:pt x="1796" y="3211"/>
                </a:lnTo>
                <a:lnTo>
                  <a:pt x="1733" y="3204"/>
                </a:lnTo>
                <a:lnTo>
                  <a:pt x="1670" y="3192"/>
                </a:lnTo>
                <a:lnTo>
                  <a:pt x="1609" y="3177"/>
                </a:lnTo>
                <a:lnTo>
                  <a:pt x="1550" y="3161"/>
                </a:lnTo>
                <a:lnTo>
                  <a:pt x="1492" y="3141"/>
                </a:lnTo>
                <a:lnTo>
                  <a:pt x="1435" y="3118"/>
                </a:lnTo>
                <a:lnTo>
                  <a:pt x="1379" y="3093"/>
                </a:lnTo>
                <a:lnTo>
                  <a:pt x="1325" y="3066"/>
                </a:lnTo>
                <a:lnTo>
                  <a:pt x="1273" y="3035"/>
                </a:lnTo>
                <a:lnTo>
                  <a:pt x="1221" y="3003"/>
                </a:lnTo>
                <a:lnTo>
                  <a:pt x="1172" y="2967"/>
                </a:lnTo>
                <a:lnTo>
                  <a:pt x="1124" y="2929"/>
                </a:lnTo>
                <a:lnTo>
                  <a:pt x="1077" y="2889"/>
                </a:lnTo>
                <a:lnTo>
                  <a:pt x="1034" y="2848"/>
                </a:lnTo>
                <a:lnTo>
                  <a:pt x="1034" y="2848"/>
                </a:lnTo>
                <a:lnTo>
                  <a:pt x="992" y="2803"/>
                </a:lnTo>
                <a:lnTo>
                  <a:pt x="951" y="2756"/>
                </a:lnTo>
                <a:lnTo>
                  <a:pt x="913" y="2710"/>
                </a:lnTo>
                <a:lnTo>
                  <a:pt x="879" y="2659"/>
                </a:lnTo>
                <a:lnTo>
                  <a:pt x="847" y="2609"/>
                </a:lnTo>
                <a:lnTo>
                  <a:pt x="816" y="2555"/>
                </a:lnTo>
                <a:lnTo>
                  <a:pt x="787" y="2501"/>
                </a:lnTo>
                <a:lnTo>
                  <a:pt x="762" y="2445"/>
                </a:lnTo>
                <a:lnTo>
                  <a:pt x="739" y="2390"/>
                </a:lnTo>
                <a:lnTo>
                  <a:pt x="719" y="2330"/>
                </a:lnTo>
                <a:lnTo>
                  <a:pt x="703" y="2271"/>
                </a:lnTo>
                <a:lnTo>
                  <a:pt x="689" y="2210"/>
                </a:lnTo>
                <a:lnTo>
                  <a:pt x="678" y="2149"/>
                </a:lnTo>
                <a:lnTo>
                  <a:pt x="669" y="2086"/>
                </a:lnTo>
                <a:lnTo>
                  <a:pt x="665" y="2021"/>
                </a:lnTo>
                <a:lnTo>
                  <a:pt x="663" y="1956"/>
                </a:lnTo>
                <a:lnTo>
                  <a:pt x="663" y="1924"/>
                </a:lnTo>
                <a:lnTo>
                  <a:pt x="663" y="1924"/>
                </a:lnTo>
                <a:lnTo>
                  <a:pt x="665" y="1859"/>
                </a:lnTo>
                <a:lnTo>
                  <a:pt x="669" y="1796"/>
                </a:lnTo>
                <a:lnTo>
                  <a:pt x="678" y="1733"/>
                </a:lnTo>
                <a:lnTo>
                  <a:pt x="689" y="1670"/>
                </a:lnTo>
                <a:lnTo>
                  <a:pt x="703" y="1611"/>
                </a:lnTo>
                <a:lnTo>
                  <a:pt x="719" y="1550"/>
                </a:lnTo>
                <a:lnTo>
                  <a:pt x="739" y="1492"/>
                </a:lnTo>
                <a:lnTo>
                  <a:pt x="762" y="1435"/>
                </a:lnTo>
                <a:lnTo>
                  <a:pt x="787" y="1379"/>
                </a:lnTo>
                <a:lnTo>
                  <a:pt x="816" y="1325"/>
                </a:lnTo>
                <a:lnTo>
                  <a:pt x="847" y="1273"/>
                </a:lnTo>
                <a:lnTo>
                  <a:pt x="879" y="1221"/>
                </a:lnTo>
                <a:lnTo>
                  <a:pt x="913" y="1172"/>
                </a:lnTo>
                <a:lnTo>
                  <a:pt x="951" y="1124"/>
                </a:lnTo>
                <a:lnTo>
                  <a:pt x="992" y="1079"/>
                </a:lnTo>
                <a:lnTo>
                  <a:pt x="1034" y="1034"/>
                </a:lnTo>
                <a:lnTo>
                  <a:pt x="1034" y="1034"/>
                </a:lnTo>
                <a:lnTo>
                  <a:pt x="1077" y="993"/>
                </a:lnTo>
                <a:lnTo>
                  <a:pt x="1124" y="951"/>
                </a:lnTo>
                <a:lnTo>
                  <a:pt x="1172" y="915"/>
                </a:lnTo>
                <a:lnTo>
                  <a:pt x="1221" y="879"/>
                </a:lnTo>
                <a:lnTo>
                  <a:pt x="1273" y="847"/>
                </a:lnTo>
                <a:lnTo>
                  <a:pt x="1325" y="816"/>
                </a:lnTo>
                <a:lnTo>
                  <a:pt x="1379" y="788"/>
                </a:lnTo>
                <a:lnTo>
                  <a:pt x="1435" y="762"/>
                </a:lnTo>
                <a:lnTo>
                  <a:pt x="1492" y="739"/>
                </a:lnTo>
                <a:lnTo>
                  <a:pt x="1550" y="719"/>
                </a:lnTo>
                <a:lnTo>
                  <a:pt x="1609" y="703"/>
                </a:lnTo>
                <a:lnTo>
                  <a:pt x="1670" y="689"/>
                </a:lnTo>
                <a:lnTo>
                  <a:pt x="1733" y="678"/>
                </a:lnTo>
                <a:lnTo>
                  <a:pt x="1796" y="669"/>
                </a:lnTo>
                <a:lnTo>
                  <a:pt x="1859" y="665"/>
                </a:lnTo>
                <a:lnTo>
                  <a:pt x="1924" y="663"/>
                </a:lnTo>
                <a:lnTo>
                  <a:pt x="3836" y="663"/>
                </a:lnTo>
                <a:lnTo>
                  <a:pt x="3836" y="663"/>
                </a:lnTo>
                <a:lnTo>
                  <a:pt x="3901" y="665"/>
                </a:lnTo>
                <a:lnTo>
                  <a:pt x="3964" y="669"/>
                </a:lnTo>
                <a:lnTo>
                  <a:pt x="4027" y="678"/>
                </a:lnTo>
                <a:lnTo>
                  <a:pt x="4090" y="689"/>
                </a:lnTo>
                <a:lnTo>
                  <a:pt x="4149" y="703"/>
                </a:lnTo>
                <a:lnTo>
                  <a:pt x="4210" y="719"/>
                </a:lnTo>
                <a:lnTo>
                  <a:pt x="4268" y="739"/>
                </a:lnTo>
                <a:lnTo>
                  <a:pt x="4325" y="762"/>
                </a:lnTo>
                <a:lnTo>
                  <a:pt x="4381" y="788"/>
                </a:lnTo>
                <a:lnTo>
                  <a:pt x="4435" y="816"/>
                </a:lnTo>
                <a:lnTo>
                  <a:pt x="4487" y="847"/>
                </a:lnTo>
                <a:lnTo>
                  <a:pt x="4539" y="879"/>
                </a:lnTo>
                <a:lnTo>
                  <a:pt x="4588" y="915"/>
                </a:lnTo>
                <a:lnTo>
                  <a:pt x="4636" y="951"/>
                </a:lnTo>
                <a:lnTo>
                  <a:pt x="4681" y="993"/>
                </a:lnTo>
                <a:lnTo>
                  <a:pt x="4726" y="1034"/>
                </a:lnTo>
                <a:lnTo>
                  <a:pt x="4726" y="1034"/>
                </a:lnTo>
                <a:lnTo>
                  <a:pt x="4753" y="1063"/>
                </a:lnTo>
                <a:lnTo>
                  <a:pt x="4753" y="1063"/>
                </a:lnTo>
                <a:lnTo>
                  <a:pt x="4782" y="1027"/>
                </a:lnTo>
                <a:lnTo>
                  <a:pt x="4813" y="993"/>
                </a:lnTo>
                <a:lnTo>
                  <a:pt x="4845" y="960"/>
                </a:lnTo>
                <a:lnTo>
                  <a:pt x="4877" y="928"/>
                </a:lnTo>
                <a:lnTo>
                  <a:pt x="4910" y="895"/>
                </a:lnTo>
                <a:lnTo>
                  <a:pt x="4944" y="865"/>
                </a:lnTo>
                <a:lnTo>
                  <a:pt x="4980" y="834"/>
                </a:lnTo>
                <a:lnTo>
                  <a:pt x="5016" y="806"/>
                </a:lnTo>
                <a:lnTo>
                  <a:pt x="5016" y="806"/>
                </a:lnTo>
                <a:lnTo>
                  <a:pt x="5075" y="761"/>
                </a:lnTo>
                <a:lnTo>
                  <a:pt x="5136" y="717"/>
                </a:lnTo>
                <a:lnTo>
                  <a:pt x="5201" y="678"/>
                </a:lnTo>
                <a:lnTo>
                  <a:pt x="5266" y="638"/>
                </a:lnTo>
                <a:lnTo>
                  <a:pt x="5266" y="638"/>
                </a:lnTo>
                <a:lnTo>
                  <a:pt x="5231" y="601"/>
                </a:lnTo>
                <a:lnTo>
                  <a:pt x="5196" y="565"/>
                </a:lnTo>
                <a:lnTo>
                  <a:pt x="5196" y="565"/>
                </a:lnTo>
                <a:lnTo>
                  <a:pt x="5163" y="532"/>
                </a:lnTo>
                <a:lnTo>
                  <a:pt x="5129" y="502"/>
                </a:lnTo>
                <a:lnTo>
                  <a:pt x="5095" y="471"/>
                </a:lnTo>
                <a:lnTo>
                  <a:pt x="5059" y="441"/>
                </a:lnTo>
                <a:lnTo>
                  <a:pt x="5023" y="412"/>
                </a:lnTo>
                <a:lnTo>
                  <a:pt x="4987" y="383"/>
                </a:lnTo>
                <a:lnTo>
                  <a:pt x="4949" y="356"/>
                </a:lnTo>
                <a:lnTo>
                  <a:pt x="4911" y="329"/>
                </a:lnTo>
                <a:lnTo>
                  <a:pt x="4872" y="304"/>
                </a:lnTo>
                <a:lnTo>
                  <a:pt x="4832" y="279"/>
                </a:lnTo>
                <a:lnTo>
                  <a:pt x="4793" y="255"/>
                </a:lnTo>
                <a:lnTo>
                  <a:pt x="4751" y="234"/>
                </a:lnTo>
                <a:lnTo>
                  <a:pt x="4712" y="210"/>
                </a:lnTo>
                <a:lnTo>
                  <a:pt x="4669" y="191"/>
                </a:lnTo>
                <a:lnTo>
                  <a:pt x="4627" y="171"/>
                </a:lnTo>
                <a:lnTo>
                  <a:pt x="4584" y="151"/>
                </a:lnTo>
                <a:lnTo>
                  <a:pt x="4541" y="133"/>
                </a:lnTo>
                <a:lnTo>
                  <a:pt x="4496" y="117"/>
                </a:lnTo>
                <a:lnTo>
                  <a:pt x="4453" y="101"/>
                </a:lnTo>
                <a:lnTo>
                  <a:pt x="4408" y="86"/>
                </a:lnTo>
                <a:lnTo>
                  <a:pt x="4361" y="74"/>
                </a:lnTo>
                <a:lnTo>
                  <a:pt x="4316" y="61"/>
                </a:lnTo>
                <a:lnTo>
                  <a:pt x="4270" y="49"/>
                </a:lnTo>
                <a:lnTo>
                  <a:pt x="4223" y="40"/>
                </a:lnTo>
                <a:lnTo>
                  <a:pt x="4176" y="31"/>
                </a:lnTo>
                <a:lnTo>
                  <a:pt x="4128" y="22"/>
                </a:lnTo>
                <a:lnTo>
                  <a:pt x="4081" y="14"/>
                </a:lnTo>
                <a:lnTo>
                  <a:pt x="4032" y="9"/>
                </a:lnTo>
                <a:lnTo>
                  <a:pt x="3984" y="5"/>
                </a:lnTo>
                <a:lnTo>
                  <a:pt x="3935" y="2"/>
                </a:lnTo>
                <a:lnTo>
                  <a:pt x="3885" y="0"/>
                </a:lnTo>
                <a:lnTo>
                  <a:pt x="3836" y="0"/>
                </a:lnTo>
                <a:lnTo>
                  <a:pt x="1924" y="0"/>
                </a:lnTo>
                <a:lnTo>
                  <a:pt x="1924" y="0"/>
                </a:lnTo>
                <a:lnTo>
                  <a:pt x="1873" y="0"/>
                </a:lnTo>
                <a:lnTo>
                  <a:pt x="1825" y="2"/>
                </a:lnTo>
                <a:lnTo>
                  <a:pt x="1776" y="5"/>
                </a:lnTo>
                <a:lnTo>
                  <a:pt x="1728" y="9"/>
                </a:lnTo>
                <a:lnTo>
                  <a:pt x="1679" y="14"/>
                </a:lnTo>
                <a:lnTo>
                  <a:pt x="1631" y="22"/>
                </a:lnTo>
                <a:lnTo>
                  <a:pt x="1584" y="31"/>
                </a:lnTo>
                <a:lnTo>
                  <a:pt x="1537" y="40"/>
                </a:lnTo>
                <a:lnTo>
                  <a:pt x="1490" y="49"/>
                </a:lnTo>
                <a:lnTo>
                  <a:pt x="1444" y="61"/>
                </a:lnTo>
                <a:lnTo>
                  <a:pt x="1399" y="74"/>
                </a:lnTo>
                <a:lnTo>
                  <a:pt x="1352" y="86"/>
                </a:lnTo>
                <a:lnTo>
                  <a:pt x="1307" y="101"/>
                </a:lnTo>
                <a:lnTo>
                  <a:pt x="1264" y="117"/>
                </a:lnTo>
                <a:lnTo>
                  <a:pt x="1219" y="133"/>
                </a:lnTo>
                <a:lnTo>
                  <a:pt x="1176" y="151"/>
                </a:lnTo>
                <a:lnTo>
                  <a:pt x="1133" y="171"/>
                </a:lnTo>
                <a:lnTo>
                  <a:pt x="1091" y="191"/>
                </a:lnTo>
                <a:lnTo>
                  <a:pt x="1048" y="210"/>
                </a:lnTo>
                <a:lnTo>
                  <a:pt x="1007" y="234"/>
                </a:lnTo>
                <a:lnTo>
                  <a:pt x="967" y="255"/>
                </a:lnTo>
                <a:lnTo>
                  <a:pt x="928" y="279"/>
                </a:lnTo>
                <a:lnTo>
                  <a:pt x="888" y="304"/>
                </a:lnTo>
                <a:lnTo>
                  <a:pt x="849" y="329"/>
                </a:lnTo>
                <a:lnTo>
                  <a:pt x="811" y="356"/>
                </a:lnTo>
                <a:lnTo>
                  <a:pt x="773" y="383"/>
                </a:lnTo>
                <a:lnTo>
                  <a:pt x="737" y="412"/>
                </a:lnTo>
                <a:lnTo>
                  <a:pt x="701" y="441"/>
                </a:lnTo>
                <a:lnTo>
                  <a:pt x="665" y="471"/>
                </a:lnTo>
                <a:lnTo>
                  <a:pt x="631" y="502"/>
                </a:lnTo>
                <a:lnTo>
                  <a:pt x="597" y="532"/>
                </a:lnTo>
                <a:lnTo>
                  <a:pt x="564" y="565"/>
                </a:lnTo>
                <a:lnTo>
                  <a:pt x="564" y="565"/>
                </a:lnTo>
                <a:lnTo>
                  <a:pt x="532" y="597"/>
                </a:lnTo>
                <a:lnTo>
                  <a:pt x="502" y="631"/>
                </a:lnTo>
                <a:lnTo>
                  <a:pt x="471" y="665"/>
                </a:lnTo>
                <a:lnTo>
                  <a:pt x="440" y="701"/>
                </a:lnTo>
                <a:lnTo>
                  <a:pt x="412" y="737"/>
                </a:lnTo>
                <a:lnTo>
                  <a:pt x="383" y="773"/>
                </a:lnTo>
                <a:lnTo>
                  <a:pt x="356" y="811"/>
                </a:lnTo>
                <a:lnTo>
                  <a:pt x="329" y="849"/>
                </a:lnTo>
                <a:lnTo>
                  <a:pt x="304" y="888"/>
                </a:lnTo>
                <a:lnTo>
                  <a:pt x="279" y="928"/>
                </a:lnTo>
                <a:lnTo>
                  <a:pt x="255" y="967"/>
                </a:lnTo>
                <a:lnTo>
                  <a:pt x="234" y="1007"/>
                </a:lnTo>
                <a:lnTo>
                  <a:pt x="210" y="1048"/>
                </a:lnTo>
                <a:lnTo>
                  <a:pt x="191" y="1091"/>
                </a:lnTo>
                <a:lnTo>
                  <a:pt x="171" y="1133"/>
                </a:lnTo>
                <a:lnTo>
                  <a:pt x="151" y="1176"/>
                </a:lnTo>
                <a:lnTo>
                  <a:pt x="133" y="1219"/>
                </a:lnTo>
                <a:lnTo>
                  <a:pt x="117" y="1264"/>
                </a:lnTo>
                <a:lnTo>
                  <a:pt x="101" y="1307"/>
                </a:lnTo>
                <a:lnTo>
                  <a:pt x="86" y="1352"/>
                </a:lnTo>
                <a:lnTo>
                  <a:pt x="74" y="1399"/>
                </a:lnTo>
                <a:lnTo>
                  <a:pt x="61" y="1444"/>
                </a:lnTo>
                <a:lnTo>
                  <a:pt x="49" y="1491"/>
                </a:lnTo>
                <a:lnTo>
                  <a:pt x="40" y="1537"/>
                </a:lnTo>
                <a:lnTo>
                  <a:pt x="31" y="1584"/>
                </a:lnTo>
                <a:lnTo>
                  <a:pt x="22" y="1631"/>
                </a:lnTo>
                <a:lnTo>
                  <a:pt x="14" y="1679"/>
                </a:lnTo>
                <a:lnTo>
                  <a:pt x="9" y="1728"/>
                </a:lnTo>
                <a:lnTo>
                  <a:pt x="5" y="1776"/>
                </a:lnTo>
                <a:lnTo>
                  <a:pt x="2" y="1825"/>
                </a:lnTo>
                <a:lnTo>
                  <a:pt x="0" y="1874"/>
                </a:lnTo>
                <a:lnTo>
                  <a:pt x="0" y="1924"/>
                </a:lnTo>
                <a:lnTo>
                  <a:pt x="0" y="1958"/>
                </a:lnTo>
                <a:lnTo>
                  <a:pt x="0" y="1958"/>
                </a:lnTo>
                <a:lnTo>
                  <a:pt x="0" y="2007"/>
                </a:lnTo>
                <a:lnTo>
                  <a:pt x="2" y="2055"/>
                </a:lnTo>
                <a:lnTo>
                  <a:pt x="5" y="2106"/>
                </a:lnTo>
                <a:lnTo>
                  <a:pt x="9" y="2154"/>
                </a:lnTo>
                <a:lnTo>
                  <a:pt x="14" y="2203"/>
                </a:lnTo>
                <a:lnTo>
                  <a:pt x="22" y="2249"/>
                </a:lnTo>
                <a:lnTo>
                  <a:pt x="31" y="2298"/>
                </a:lnTo>
                <a:lnTo>
                  <a:pt x="40" y="2345"/>
                </a:lnTo>
                <a:lnTo>
                  <a:pt x="49" y="2391"/>
                </a:lnTo>
                <a:lnTo>
                  <a:pt x="61" y="2436"/>
                </a:lnTo>
                <a:lnTo>
                  <a:pt x="74" y="2483"/>
                </a:lnTo>
                <a:lnTo>
                  <a:pt x="86" y="2528"/>
                </a:lnTo>
                <a:lnTo>
                  <a:pt x="101" y="2573"/>
                </a:lnTo>
                <a:lnTo>
                  <a:pt x="117" y="2618"/>
                </a:lnTo>
                <a:lnTo>
                  <a:pt x="133" y="2661"/>
                </a:lnTo>
                <a:lnTo>
                  <a:pt x="151" y="2706"/>
                </a:lnTo>
                <a:lnTo>
                  <a:pt x="171" y="2747"/>
                </a:lnTo>
                <a:lnTo>
                  <a:pt x="191" y="2791"/>
                </a:lnTo>
                <a:lnTo>
                  <a:pt x="210" y="2832"/>
                </a:lnTo>
                <a:lnTo>
                  <a:pt x="234" y="2873"/>
                </a:lnTo>
                <a:lnTo>
                  <a:pt x="255" y="2915"/>
                </a:lnTo>
                <a:lnTo>
                  <a:pt x="279" y="2954"/>
                </a:lnTo>
                <a:lnTo>
                  <a:pt x="304" y="2994"/>
                </a:lnTo>
                <a:lnTo>
                  <a:pt x="329" y="3032"/>
                </a:lnTo>
                <a:lnTo>
                  <a:pt x="356" y="3069"/>
                </a:lnTo>
                <a:lnTo>
                  <a:pt x="383" y="3107"/>
                </a:lnTo>
                <a:lnTo>
                  <a:pt x="412" y="3145"/>
                </a:lnTo>
                <a:lnTo>
                  <a:pt x="440" y="3181"/>
                </a:lnTo>
                <a:lnTo>
                  <a:pt x="471" y="3215"/>
                </a:lnTo>
                <a:lnTo>
                  <a:pt x="502" y="3249"/>
                </a:lnTo>
                <a:lnTo>
                  <a:pt x="532" y="3283"/>
                </a:lnTo>
                <a:lnTo>
                  <a:pt x="564" y="3316"/>
                </a:lnTo>
                <a:lnTo>
                  <a:pt x="564" y="3316"/>
                </a:lnTo>
                <a:lnTo>
                  <a:pt x="597" y="3348"/>
                </a:lnTo>
                <a:lnTo>
                  <a:pt x="631" y="3380"/>
                </a:lnTo>
                <a:lnTo>
                  <a:pt x="665" y="3411"/>
                </a:lnTo>
                <a:lnTo>
                  <a:pt x="701" y="3440"/>
                </a:lnTo>
                <a:lnTo>
                  <a:pt x="737" y="3470"/>
                </a:lnTo>
                <a:lnTo>
                  <a:pt x="773" y="3497"/>
                </a:lnTo>
                <a:lnTo>
                  <a:pt x="811" y="3524"/>
                </a:lnTo>
                <a:lnTo>
                  <a:pt x="849" y="3551"/>
                </a:lnTo>
                <a:lnTo>
                  <a:pt x="888" y="3576"/>
                </a:lnTo>
                <a:lnTo>
                  <a:pt x="928" y="3602"/>
                </a:lnTo>
                <a:lnTo>
                  <a:pt x="967" y="3625"/>
                </a:lnTo>
                <a:lnTo>
                  <a:pt x="1007" y="3648"/>
                </a:lnTo>
                <a:lnTo>
                  <a:pt x="1048" y="3670"/>
                </a:lnTo>
                <a:lnTo>
                  <a:pt x="1091" y="3691"/>
                </a:lnTo>
                <a:lnTo>
                  <a:pt x="1133" y="3711"/>
                </a:lnTo>
                <a:lnTo>
                  <a:pt x="1176" y="3729"/>
                </a:lnTo>
                <a:lnTo>
                  <a:pt x="1219" y="3747"/>
                </a:lnTo>
                <a:lnTo>
                  <a:pt x="1264" y="3763"/>
                </a:lnTo>
                <a:lnTo>
                  <a:pt x="1307" y="3780"/>
                </a:lnTo>
                <a:lnTo>
                  <a:pt x="1352" y="3794"/>
                </a:lnTo>
                <a:lnTo>
                  <a:pt x="1399" y="3808"/>
                </a:lnTo>
                <a:lnTo>
                  <a:pt x="1444" y="3821"/>
                </a:lnTo>
                <a:lnTo>
                  <a:pt x="1490" y="3832"/>
                </a:lnTo>
                <a:lnTo>
                  <a:pt x="1537" y="3842"/>
                </a:lnTo>
                <a:lnTo>
                  <a:pt x="1584" y="3851"/>
                </a:lnTo>
                <a:lnTo>
                  <a:pt x="1631" y="3859"/>
                </a:lnTo>
                <a:lnTo>
                  <a:pt x="1679" y="3866"/>
                </a:lnTo>
                <a:lnTo>
                  <a:pt x="1728" y="3871"/>
                </a:lnTo>
                <a:lnTo>
                  <a:pt x="1776" y="3877"/>
                </a:lnTo>
                <a:lnTo>
                  <a:pt x="1825" y="3878"/>
                </a:lnTo>
                <a:lnTo>
                  <a:pt x="1873" y="3880"/>
                </a:lnTo>
                <a:lnTo>
                  <a:pt x="1924" y="3882"/>
                </a:lnTo>
                <a:lnTo>
                  <a:pt x="3836" y="3882"/>
                </a:lnTo>
                <a:lnTo>
                  <a:pt x="3836" y="3882"/>
                </a:lnTo>
                <a:lnTo>
                  <a:pt x="3836" y="3882"/>
                </a:lnTo>
                <a:lnTo>
                  <a:pt x="3885" y="3880"/>
                </a:lnTo>
                <a:lnTo>
                  <a:pt x="3935" y="3878"/>
                </a:lnTo>
                <a:lnTo>
                  <a:pt x="3984" y="3877"/>
                </a:lnTo>
                <a:lnTo>
                  <a:pt x="4032" y="3871"/>
                </a:lnTo>
                <a:lnTo>
                  <a:pt x="4081" y="3866"/>
                </a:lnTo>
                <a:lnTo>
                  <a:pt x="4128" y="3859"/>
                </a:lnTo>
                <a:lnTo>
                  <a:pt x="4176" y="3851"/>
                </a:lnTo>
                <a:lnTo>
                  <a:pt x="4223" y="3842"/>
                </a:lnTo>
                <a:lnTo>
                  <a:pt x="4270" y="3832"/>
                </a:lnTo>
                <a:lnTo>
                  <a:pt x="4316" y="3821"/>
                </a:lnTo>
                <a:lnTo>
                  <a:pt x="4361" y="3808"/>
                </a:lnTo>
                <a:lnTo>
                  <a:pt x="4408" y="3794"/>
                </a:lnTo>
                <a:lnTo>
                  <a:pt x="4453" y="3780"/>
                </a:lnTo>
                <a:lnTo>
                  <a:pt x="4496" y="3763"/>
                </a:lnTo>
                <a:lnTo>
                  <a:pt x="4541" y="3747"/>
                </a:lnTo>
                <a:lnTo>
                  <a:pt x="4584" y="3729"/>
                </a:lnTo>
                <a:lnTo>
                  <a:pt x="4627" y="3711"/>
                </a:lnTo>
                <a:lnTo>
                  <a:pt x="4669" y="3691"/>
                </a:lnTo>
                <a:lnTo>
                  <a:pt x="4712" y="3670"/>
                </a:lnTo>
                <a:lnTo>
                  <a:pt x="4751" y="3648"/>
                </a:lnTo>
                <a:lnTo>
                  <a:pt x="4793" y="3625"/>
                </a:lnTo>
                <a:lnTo>
                  <a:pt x="4832" y="3602"/>
                </a:lnTo>
                <a:lnTo>
                  <a:pt x="4872" y="3576"/>
                </a:lnTo>
                <a:lnTo>
                  <a:pt x="4911" y="3551"/>
                </a:lnTo>
                <a:lnTo>
                  <a:pt x="4949" y="3524"/>
                </a:lnTo>
                <a:lnTo>
                  <a:pt x="4987" y="3497"/>
                </a:lnTo>
                <a:lnTo>
                  <a:pt x="5023" y="3470"/>
                </a:lnTo>
                <a:lnTo>
                  <a:pt x="5059" y="3440"/>
                </a:lnTo>
                <a:lnTo>
                  <a:pt x="5095" y="3411"/>
                </a:lnTo>
                <a:lnTo>
                  <a:pt x="5129" y="3380"/>
                </a:lnTo>
                <a:lnTo>
                  <a:pt x="5163" y="3348"/>
                </a:lnTo>
                <a:lnTo>
                  <a:pt x="5196" y="3316"/>
                </a:lnTo>
                <a:lnTo>
                  <a:pt x="5196" y="3316"/>
                </a:lnTo>
                <a:lnTo>
                  <a:pt x="5228" y="3283"/>
                </a:lnTo>
                <a:lnTo>
                  <a:pt x="5258" y="3249"/>
                </a:lnTo>
                <a:lnTo>
                  <a:pt x="5289" y="3215"/>
                </a:lnTo>
                <a:lnTo>
                  <a:pt x="5320" y="3181"/>
                </a:lnTo>
                <a:lnTo>
                  <a:pt x="5348" y="3145"/>
                </a:lnTo>
                <a:lnTo>
                  <a:pt x="5377" y="3107"/>
                </a:lnTo>
                <a:lnTo>
                  <a:pt x="5404" y="3069"/>
                </a:lnTo>
                <a:lnTo>
                  <a:pt x="5431" y="3032"/>
                </a:lnTo>
                <a:lnTo>
                  <a:pt x="5456" y="2994"/>
                </a:lnTo>
                <a:lnTo>
                  <a:pt x="5480" y="2954"/>
                </a:lnTo>
                <a:lnTo>
                  <a:pt x="5505" y="2915"/>
                </a:lnTo>
                <a:lnTo>
                  <a:pt x="5526" y="2873"/>
                </a:lnTo>
                <a:lnTo>
                  <a:pt x="5548" y="2832"/>
                </a:lnTo>
                <a:lnTo>
                  <a:pt x="5569" y="2791"/>
                </a:lnTo>
                <a:lnTo>
                  <a:pt x="5589" y="2747"/>
                </a:lnTo>
                <a:lnTo>
                  <a:pt x="5609" y="2704"/>
                </a:lnTo>
                <a:lnTo>
                  <a:pt x="5625" y="2661"/>
                </a:lnTo>
                <a:lnTo>
                  <a:pt x="5643" y="2618"/>
                </a:lnTo>
                <a:lnTo>
                  <a:pt x="5659" y="2573"/>
                </a:lnTo>
                <a:lnTo>
                  <a:pt x="5674" y="2528"/>
                </a:lnTo>
                <a:lnTo>
                  <a:pt x="5686" y="2483"/>
                </a:lnTo>
                <a:lnTo>
                  <a:pt x="5699" y="2436"/>
                </a:lnTo>
                <a:lnTo>
                  <a:pt x="5711" y="2391"/>
                </a:lnTo>
                <a:lnTo>
                  <a:pt x="5720" y="2345"/>
                </a:lnTo>
                <a:lnTo>
                  <a:pt x="5729" y="2296"/>
                </a:lnTo>
                <a:lnTo>
                  <a:pt x="5738" y="2249"/>
                </a:lnTo>
                <a:lnTo>
                  <a:pt x="5744" y="2201"/>
                </a:lnTo>
                <a:lnTo>
                  <a:pt x="5751" y="2154"/>
                </a:lnTo>
                <a:lnTo>
                  <a:pt x="5755" y="2106"/>
                </a:lnTo>
                <a:lnTo>
                  <a:pt x="5758" y="2055"/>
                </a:lnTo>
                <a:lnTo>
                  <a:pt x="5760" y="2007"/>
                </a:lnTo>
                <a:lnTo>
                  <a:pt x="5760" y="1956"/>
                </a:lnTo>
                <a:lnTo>
                  <a:pt x="5760" y="1924"/>
                </a:lnTo>
                <a:lnTo>
                  <a:pt x="5760" y="1924"/>
                </a:lnTo>
                <a:lnTo>
                  <a:pt x="5760" y="1877"/>
                </a:lnTo>
                <a:lnTo>
                  <a:pt x="5758" y="1829"/>
                </a:lnTo>
                <a:lnTo>
                  <a:pt x="5755" y="1782"/>
                </a:lnTo>
                <a:lnTo>
                  <a:pt x="5751" y="1735"/>
                </a:lnTo>
                <a:lnTo>
                  <a:pt x="5746" y="1688"/>
                </a:lnTo>
                <a:lnTo>
                  <a:pt x="5740" y="1643"/>
                </a:lnTo>
                <a:lnTo>
                  <a:pt x="5731" y="1597"/>
                </a:lnTo>
                <a:lnTo>
                  <a:pt x="5724" y="1552"/>
                </a:lnTo>
                <a:lnTo>
                  <a:pt x="5713" y="1507"/>
                </a:lnTo>
                <a:lnTo>
                  <a:pt x="5704" y="1462"/>
                </a:lnTo>
                <a:lnTo>
                  <a:pt x="5692" y="1417"/>
                </a:lnTo>
                <a:lnTo>
                  <a:pt x="5679" y="1374"/>
                </a:lnTo>
                <a:lnTo>
                  <a:pt x="5650" y="1287"/>
                </a:lnTo>
                <a:lnTo>
                  <a:pt x="5618" y="1203"/>
                </a:lnTo>
                <a:lnTo>
                  <a:pt x="5618" y="1203"/>
                </a:lnTo>
                <a:lnTo>
                  <a:pt x="5614" y="1205"/>
                </a:lnTo>
                <a:lnTo>
                  <a:pt x="5614" y="120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6" name="Freeform 6"/>
          <p:cNvSpPr/>
          <p:nvPr/>
        </p:nvSpPr>
        <p:spPr>
          <a:xfrm flipH="1">
            <a:off x="0" y="0"/>
            <a:ext cx="0" cy="0"/>
          </a:xfrm>
          <a:custGeom>
            <a:rect l="l" t="t" r="r" b="b"/>
            <a:pathLst/>
          </a:cu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63428" y="1848517"/>
            <a:ext cx="2364010" cy="12192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066068" y="1848517"/>
            <a:ext cx="2361914" cy="1037177"/>
          </a:xfrm>
          <a:prstGeom prst="round2Same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91963" y="4929360"/>
            <a:ext cx="2373005" cy="1023932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手术过程顺利，无并发症发生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63428" y="4929360"/>
            <a:ext cx="2373005" cy="1023932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肿瘤切除彻底，病理检查未见残留癌细胞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38565" y="4929360"/>
            <a:ext cx="2373005" cy="1023932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淋巴结清扫数目：XX/XX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295450" y="1990084"/>
            <a:ext cx="1903150" cy="75404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2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793857" y="1990084"/>
            <a:ext cx="1903150" cy="75404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2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292265" y="1990084"/>
            <a:ext cx="1903150" cy="75404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2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手术结果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术后护理计划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科学、营养、个性化的饮食护理对胃癌术后恢复至关重要。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注意观察患者进食后的反应，及时调整饮食方案。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术后饮食护理过程中，需密切观察患者进食后的反应，如有无腹胀、腹泻、呕吐等症状。根据患者的反馈，及时调整饮食方案，以减轻不适感，提高患者的舒适度。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胃癌术后，患者需要遵循科学、营养的饮食原则，如少量多餐、避免刺激性食物等。根据患者的具体情况，制定个性化的饮食方案，以满足患者的营养需求，促进术后恢复。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术后饮食护理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https://d.book118.com/967041033141006040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2024-09-13T06:42:16.181</cp:lastPrinted>
  <dcterms:created xsi:type="dcterms:W3CDTF">2024-09-12T22:42:16Z</dcterms:created>
  <dcterms:modified xsi:type="dcterms:W3CDTF">2024-09-12T22:42:17Z</dcterms:modified>
</cp:coreProperties>
</file>