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64DC1-728C-445C-BADB-27F45B398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AA782-980F-47ED-A68B-F5EF7035C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656C9-A909-4566-9ED0-B64AEC09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8A114-2DFA-4A14-B6E4-4CE14B98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47BB7-BD56-44BE-8C1D-F51D7C07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E28B0-935D-4B33-A2E4-33C2CA8B5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F4F1C-C467-4819-A862-93C5DEF09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B4D16-2721-4B84-BC3A-4223A710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D9DB5-8575-47F0-8433-37D464322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7B5BE-198E-4BE4-9EE7-AFF8C6259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18E41-4B88-4B03-98D6-C0E034771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42126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患者健康教育讲座总结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讲座概述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讲座效果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糖尿病患者的健康管理：从饮食、运动到药物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肺癌的早期发现与预防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心理健康与压力管理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提高患者对疾病的认识和自我管理能力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增强患者对健康生活方式的重视和行动力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促进医患之间的沟通和信任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2023年5月1日下午2点至4点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医院多功能报告厅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详细解释了疾病的定义、分类、病因和发病机制，帮助患者全面了解疾病。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介绍了疾病的症状、体征以及可能出现的变化，使患者能够自我监测病情。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症状与表现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讲解了疾病的诊断方法和鉴别诊断，帮助患者正确认识自身疾病。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诊断与鉴别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提供了预防疾病发生和复发的有效方法，如定期检查、合理饮食、适量运动等。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指导患者如何进行自我监测，及时发现病情变化，以便及时就医。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强调了保持良好心态对疾病康复的重要性，提供了心理调适的方法和建议。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预防和自我管理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根据疾病特点，提供了个性化的饮食建议，如控制热量摄入、增加膳食纤维等。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76" r="1767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根据患者的身体状况，指导其进行适量运动和合理休息，以促进康复。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运动与休息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强调了戒烟限酒对疾病康复的重要性，鼓励患者逐步戒除不良嗜好。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健康生活方式的建议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https://d.book118.com/967042126065006031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2024-09-03T15:55:12.022</cp:lastPrinted>
  <dcterms:created xsi:type="dcterms:W3CDTF">2024-09-03T07:55:12Z</dcterms:created>
  <dcterms:modified xsi:type="dcterms:W3CDTF">2024-09-03T07:55:13Z</dcterms:modified>
</cp:coreProperties>
</file>