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6AE93-2270-4098-A285-AF4746A5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A10B9-5B08-425F-AF52-7812F472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59544-FB1E-450B-ADDF-9A95BCEB6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0DF6D-866C-4D9E-A1A1-EF76C74F6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7D6DBF-403C-41E4-98A3-8F093E84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5D9D46-4AF1-4BE6-B106-22D7B65CA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2FA237-7C95-47DF-9B0A-66FB2193D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470F0-A74A-4234-B84C-6F2821896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648AB-EB3E-4DBE-AE98-9F0660AA0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CABDB-9EEF-43DD-AD0C-FA637E26A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C4294-23B3-4480-B979-31A18D4ED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421541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大学生职业生涯发展模板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行业与职业选择策略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教育背景与技能提升途径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求职准备与面试技巧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职场适应与发展规划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通过职业生涯规划，大学生可以明确自己的职业目标和发展方向，有针对性地提升就业竞争力。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职业生涯规划鼓励大学生积极参加实习、兼职等实践活动，提升实际操作能力和解决问题的能力。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通过职业生涯规划，大学生可以更全面地了解自己的兴趣、优势和不足，从而有针对性地提升自我。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提升就业竞争力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实现个人价值最大化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发掘个人潜能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职业生涯规划有助于大学生发掘自身潜能，找到最适合自己的职业领域和发展路径。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通过职业生涯规划，大学生可以有意识地提升自己的职业素养，如沟通能力、团队协作能力、创新能力等。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获得成就感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当大学生在适合自己的职业领域取得一定成就时，会获得强烈的成就感和自我认同感。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职业生涯规划有助于培养具备高素质、高技能的人才，为社会发展提供有力的人才保障。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培养高素质人才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大学生通过职业生涯规划，可以积极投身到新兴产业和领域，推动产业升级和经济发展。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职业生涯规划有助于大学生明确就业方向和目标，提高就业匹配度和稳定性，减少社会就业压力。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促进就业稳定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促进社会与经济发展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擅长沟通、组织、领导、写作等方面的技能，这些技能是在学习、工作和生活中逐渐积累和培养起来的。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喜欢阅读、旅游、参加社团活动、做志愿者等，这些爱好可以反映出个人的文化素养、社交能力和社会责任感。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在过去的学习、工作和生活中，取得过哪些成果和荣誉，如获得奖学金、参加比赛获奖、成功组织活动等，这些成果可以反映出个人的能力和潜力。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313" r="2031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兴趣爱好及特长分析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性格开朗、乐观、坚韧、细心等，这些特点可以帮助个人更好地适应环境和应对挑战。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在自我认知的过程中，发现自己的优势，如学习能力强、创新思维突出、执行力强等，这些优势可以成为个人在职业发展中的核心竞争力。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同时，也要诚实地面对自己的劣势，如缺乏耐心、容易紧张等，这些劣势可以通过自我调整和锻炼得到改善。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性格特点与优势挖掘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价值观澄清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明确自己的人生价值观，如追求自由、平等、公正等，这些价值观可以帮助个人更好地做出职业选择和决策。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根据自己的兴趣、特长和价值观，设定明确的职业发展目标，如成为一名优秀的教育工作者、企业家或社会工作者等，这些目标可以激励个人不断前进和实现自我价值。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为了实现职业发展目标，需要制定具体的行动计划，如提升专业技能、拓展人际关系、积累实践经验等，这些行动计划可以帮助个人有条不紊地推进职业发展进程。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价值观澄清及目标设定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行业与职业选择策略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宏观经济环境分析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研究国内外经济形势、政策走向，预测未来行业发展趋势。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行业报告与数据研究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搜集行业报告、市场数据，分析行业发展趋势和竞争格局。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新兴技术与产业关注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关注新兴技术、产业动态，评估其对行业发展的影响。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行业会议与展览参与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参加行业会议、展览，与业内人士交流，获取职位信息和趋势。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招聘网站与社交媒体监测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监测招聘网站、社交媒体上的职位信息，分析热门职位需求。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企业人才需求调研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通过问卷调查、访谈等方式，了解企业对人才的需求和期望。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热门职位需求分析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https://d.book118.com/967042154105006044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2024-09-18T23:40:11.419</cp:lastPrinted>
  <dcterms:created xsi:type="dcterms:W3CDTF">2024-09-18T15:40:11Z</dcterms:created>
  <dcterms:modified xsi:type="dcterms:W3CDTF">2024-09-18T15:40:13Z</dcterms:modified>
</cp:coreProperties>
</file>