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D33F6-A642-42AA-937F-7B86BE37C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F9DEC-D26E-434B-897A-1F0CA84B8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5C83C-F0EA-48D9-9C55-DAAD8185E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579BF-CAB1-45D4-AE81-AA30B4D6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0EDAC3-24E4-4D9B-9520-15684C811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496C0-F53A-4878-A103-BAC8F249F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3D07C5-AB30-4F64-B80E-224094B67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70392-9685-4309-B480-9A74A2210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A4141-E52E-4E7C-9F7B-DAD65F8D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C89DE-E8BB-4125-BABD-AAEEC5554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94298-BF49-4CA1-9BBE-B8062EC06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43161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老年大学班级年终总结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学员表现评价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对老年大学班级一年的工作、学习和活动进行全面回顾。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回顾过去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传承与发扬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总结经验教训，为新的一年制定更加合理的发展规划和目标。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通过年终总结，传承班级优良传统，发扬老年学员的积极精神。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班级学员的构成、特点和学习状况。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课程设置、教材选用和教学方法等方面的总结。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班级内外各类活动的组织、实施和效果评估。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班级组织建设、制度执行和学员服务等方面的总结。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学员情况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活动开展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涵盖健康养生、文化艺术、科技应用等多个领域，满足学员不同需求。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多样化课程设置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注重传授实用技能和知识，如智能手机使用、健康饮食等。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实用性教学内容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采用小组讨论、角色扮演等互动形式，激发学员学习热情。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互动式学习方式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活动形式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专题讲座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邀请专家学者进行专题讲座，拓宽学员视野。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组织学员进行实地参观、实践操作等活动，加深学员对知识的理解和应用。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文艺演出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举办文艺演出活动，展示学员才艺和学习成果。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知识技能提升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学员在健康养生、文化艺术、科技应用等方面的知识技能得到提升。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学员满意度高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通过问卷调查等方式，了解到大部分学员对班级活动表示满意。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社会影响力增强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通过班级活动，老年大学在社会上的知名度和影响力得到提高。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83" r="15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学员表现评价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老年大学的学员们普遍表现出极高的学习热情，积极参与课堂讨论和活动，主动表达自己的观点和想法。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学员们对待学习非常认真，按时完成作业和课堂任务，对待每一个学习环节都一丝不苟。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认真度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学员们能够保持持续的学习动力，在整个学期中都能够保持较高的出勤率和参与度。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学习态度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学员们在各种实践活动中不断提升自己的技能水平，如书法、绘画、舞蹈等，作品质量不断提高。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思维拓展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通过学习，学员们的思维方式和视野得到了拓展，能够更加全面、客观地看待问题和现象。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通过考试和作业评估，发现学员们对所学知识的掌握程度较高，能够理解和运用所学知识解决实际问题。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学员们在团队合作中展现出良好的沟通能力，能够积极与他人交流，表达自己的意见并倾听他人的想法。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在小组活动中，学员们能够根据各自的优势和特长进行合理的分工协作，共同完成任务。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学员们具有较强的团队意识和集体荣誉感，能够为团队的共同目标而努力，相互支持和鼓励。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团队精神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班级管理总结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通过校园宣传、社区推广、线上平台等多渠道进行招生宣传，提高老年大学的知名度和影响力。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招生宣传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制定详细的招生流程，包括报名、面试、录取等环节，确保招生工作的顺利进行。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招生流程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今年班级招生人数达到预期目标，学员背景多样，为班级注入了新的活力。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招生效果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招生工作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https://d.book118.com/967043161032006031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2024-09-03T06:13:53.357</cp:lastPrinted>
  <dcterms:created xsi:type="dcterms:W3CDTF">2024-09-02T22:13:53Z</dcterms:created>
  <dcterms:modified xsi:type="dcterms:W3CDTF">2024-09-02T22:13:55Z</dcterms:modified>
</cp:coreProperties>
</file>