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96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A2107-4AA3-4A58-B6B1-EB635E258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E27A5-E6AA-4CBB-8147-D17DB652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3AE24-63C7-45A1-B537-B75A83C4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630F5-FEF8-4CE8-978E-A77E23F2A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37FE4-30CF-4D1A-8169-DBEDF6C5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D46FA-51DC-4422-B568-1E3C622FD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E6CE6-F726-424F-B27D-DA4E12FB1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778B1-3B52-40BB-844D-A3F270FE2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6C3FD-69D3-43CD-930B-F387A6FE4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75DE8-AB9A-410F-AFAB-4F2E91B0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C4582-46C0-4BC6-A69F-A43596F8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689" r:id="rId2"/>
    <p:sldLayoutId id="2147490690" r:id="rId3"/>
    <p:sldLayoutId id="2147490691" r:id="rId4"/>
    <p:sldLayoutId id="2147490692" r:id="rId5"/>
    <p:sldLayoutId id="2147490693" r:id="rId6"/>
    <p:sldLayoutId id="2147490694" r:id="rId7"/>
    <p:sldLayoutId id="2147490695" r:id="rId8"/>
    <p:sldLayoutId id="2147490696" r:id="rId9"/>
    <p:sldLayoutId id="2147490697" r:id="rId10"/>
    <p:sldLayoutId id="21474906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4026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《图形文本和位》PPT课件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图形处理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文本处理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位图处理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综合应用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课件目标：帮助学生掌握图形文本和位的基本概念和操作方法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适用对象：适用于初学者或需要了解图形文本和位基本概念和操作方法的人群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课件特点：采用图文并茂的方式，生动形象地展示教学内容，便于学生理解和掌握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课件内容：介绍图形文本和位的基本概念、操作方法和应用场景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1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帮助学生理解图形文本和位的基本概念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培养学生的创新思维和实践能力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提高学生对图形文本和位的应用能力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掌握图形文本和位的基本操作方法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2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所有人群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高级用户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中级用户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初学者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2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内容丰富：涵盖了图形文本和位的基本概念和操作方法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实例演示：通过实例演示，帮助学生更好地理解和应用所学知识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互动性强：设计了多种互动环节，激发学生的学习兴趣和参与度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结构清晰：采用逐步深入的方式，易于理解和掌握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6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图形处理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图形分类</a:t>
            </a:r>
            <a:endParaRPr lang="zh-CN" altLang="en-US"/>
          </a:p>
        </p:txBody>
      </p:sp>
      <p:sp>
        <p:nvSpPr>
          <p:cNvPr id="10494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图像处理：对图像进行编辑、美化、合成等操作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矢量图：由数学公式和参数描述的图形，如直线、圆、曲线等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位图：由像素点组成的图像，如照片、扫描件等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图形处理：对矢量图和位图进行转换、优化等操作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图形编辑</a:t>
            </a:r>
            <a:endParaRPr lang="zh-CN" altLang="en-US"/>
          </a:p>
        </p:txBody>
      </p:sp>
      <p:sp>
        <p:nvSpPr>
          <p:cNvPr id="10495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图形编辑的基本概念和功能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图形编辑的常用工具和操作方法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图形编辑的技巧和注意事项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图形编辑的应用场景和案例分析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图形特效</a:t>
            </a:r>
            <a:endParaRPr lang="zh-CN" altLang="en-US"/>
          </a:p>
        </p:txBody>
      </p:sp>
      <p:sp>
        <p:nvSpPr>
          <p:cNvPr id="10495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阴影效果：为图形添加阴影，增强立体感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透明效果：使图形具有透明度，突出层次感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渐变效果：使图形具有渐变颜色，增加视觉效果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旋转效果：旋转图形，增加动态感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图形优化</a:t>
            </a:r>
            <a:endParaRPr lang="zh-CN" altLang="en-US"/>
          </a:p>
        </p:txBody>
      </p:sp>
      <p:sp>
        <p:nvSpPr>
          <p:cNvPr id="10496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内容1：图形优化的定义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内容2：图形优化的方法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内容3：图形优化的应用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内容4：图形优化的注意事项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9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文本处理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文本分类</a:t>
            </a:r>
            <a:endParaRPr lang="zh-CN" altLang="en-US"/>
          </a:p>
        </p:txBody>
      </p:sp>
      <p:sp>
        <p:nvSpPr>
          <p:cNvPr id="10497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文本分类的应用场景和案例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文本分类的挑战和未来发展方向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文本分类的定义和意义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文本分类的常见方法和技术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文本编辑</a:t>
            </a:r>
            <a:endParaRPr lang="zh-CN" altLang="en-US"/>
          </a:p>
        </p:txBody>
      </p:sp>
      <p:sp>
        <p:nvSpPr>
          <p:cNvPr id="10498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文本排版：对文本进行排版，使其更加美观和易读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文本输入：在PPT中输入文本的方法和技巧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文本格式：设置文本的字体、字号、颜色、对齐方式等格式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文本校对：检查文本中的错别字、语法错误等，并进行修正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https://d.book118.com/967044026161006025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《图形文本和位》PPT课件</vt:lpstr>
      <vt:lpstr>目录</vt:lpstr>
      <vt:lpstr>添加章节标题</vt:lpstr>
      <vt:lpstr>课件介绍</vt:lpstr>
      <vt:lpstr>PowerPoint Presentation</vt:lpstr>
      <vt:lpstr>课件背景</vt:lpstr>
      <vt:lpstr>课件目的</vt:lpstr>
      <vt:lpstr>适用人群</vt:lpstr>
      <vt:lpstr>课件特点</vt:lpstr>
      <vt:lpstr>图形处理</vt:lpstr>
      <vt:lpstr>PowerPoint Presentation</vt:lpstr>
      <vt:lpstr>图形分类</vt:lpstr>
      <vt:lpstr>图形编辑</vt:lpstr>
      <vt:lpstr>图形特效</vt:lpstr>
      <vt:lpstr>图形优化</vt:lpstr>
      <vt:lpstr>文本处理</vt:lpstr>
      <vt:lpstr>PowerPoint Presentation</vt:lpstr>
      <vt:lpstr>文本分类</vt:lpstr>
      <vt:lpstr>文本编辑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2024-08-30T17:01:12.379</cp:lastPrinted>
  <dcterms:created xsi:type="dcterms:W3CDTF">2024-08-30T09:01:12Z</dcterms:created>
  <dcterms:modified xsi:type="dcterms:W3CDTF">2024-08-30T09:01:15Z</dcterms:modified>
</cp:coreProperties>
</file>