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E8A7A-8B69-43FF-B687-3A49B87AC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04966-1810-4D57-A6E9-60798A52A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9CEBB-6F3D-4F3A-8B72-CB6820286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7B9D3-CF68-4FCA-A3E8-5C057040C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A4450B-A9E3-4987-AA94-F1D0DCE1F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4EB5C4-799F-4136-93A2-62E961A12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8B22AD-57F4-4002-93B9-2E874EE2D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9D939-15D4-4E72-B7E8-FC26C88CE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E6E44E-CD27-4557-982D-E3285EC1E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DC3C1-06C6-4F48-9F1E-D91C690D4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4C805-4DC1-43DC-B868-D903D7793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5010005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精神科护理巡视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精神科护理巡视概述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精神科护理巡视内容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精神科护理巡视技巧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精神科护理巡视案例分享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精神科护理巡视的未来发展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精神科护理巡视概述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精神科护理巡视是指对精神科患者的病情状况、自身认知情况、生活状况等进行观察、评估和记录的过程。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及时发现患者的病情变化，评估治疗效果，为医生提供诊断和治疗依据，同时保障患者的安全和生活质量。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952" r="2195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通过定期巡视，可以及时发现患者的病情变化，如情绪波动、行为异常等，为医生提供及时的治疗建议。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及时发现病情变化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通过观察患者的病情状况，可以评估治疗的有效性，为医生调整治疗方案提供依据，从而提高治疗效果。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精神科患者容易出现意外事件，如自杀、自伤、伤人等，通过巡视可以及时发现并采取措施，保障患者的安全。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通过关注患者的日常生活状况，可以了解患者的需求，为患者提供更好的生活照顾，提高患者的生活质量。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根据患者的病情状况和治疗方案，制定合理的巡视频率，一般建议每天至少巡视患者一次。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巡视时间应根据患者的作息时间和治疗安排进行合理安排，以确保巡视的有效性和患者的舒适度。同时，应注意避开患者的休息时间，以免影响患者的休息。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巡视的频率与时间安排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精神科护理巡视内容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55" b="1205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040" r="1604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568" r="1856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051" r="1605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患者病情观察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观察患者的情绪状态、行为表现、言语情况等，判断病情变化和治疗效果。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留意患者是否有幻觉、妄想等症状，以及是否出现攻击行为或自伤行为。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观察患者是否按时服药，药物反应和副作用情况。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记录患者病情观察结果，及时向医生汇报。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33" r="1383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检查病房设施是否安全，如床铺、门窗、电器等是否完好无损。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确保患者不携带危险物品，如刀具、绳索等。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留意患者是否有自杀、逃跑等风险，采取相应措施确保患者安全。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定期进行安全检查，及时排除安全隐患。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检查病房环境卫生情况，如地面、床铺、卫生间等是否干净整洁。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8583" r="18583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监督患者个人卫生情况，如洗澡、换洗衣物等。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定期消毒病房和医疗器械，保持环境清洁。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保持病房空气流通，定期开窗通风。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环境卫生检查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协助患者日常生活，如穿衣、洗漱、进食等。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监督患者按时作息，保证充足的休息时间。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关注患者饮食情况，提供营养均衡的饮食。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开展康复活动和心理疏导，促进患者康复。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02" b="200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7388" b="738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患者生活护理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https://d.book118.com/967050100056006053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2024-09-27T04:56:15.455</cp:lastPrinted>
  <dcterms:created xsi:type="dcterms:W3CDTF">2024-09-26T20:56:15Z</dcterms:created>
  <dcterms:modified xsi:type="dcterms:W3CDTF">2024-09-26T20:56:17Z</dcterms:modified>
</cp:coreProperties>
</file>