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208DD-7006-45B9-BE02-7097B5599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E053F-A32F-4872-A1D3-82EB3F7FC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010CE-61F8-467F-9FA4-3EFDA4BF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06052-2240-4B84-A723-2483EEEE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4B52E7-9DF3-4070-9BB3-26AE58AC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6EF9C-B2D4-40F9-88F8-537A7DBE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F7DF1-AB19-44E4-BB50-D9AB7E82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1EB05-941A-4F4A-974F-5F61F3757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8B921-1B1D-4D96-BFB4-5117CE17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CBD56-4006-4D05-BE69-3DB22C08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C1951-92E9-463A-A9B2-4BA1DC226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100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会计行业2024年质量合规及制度落地分析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会计行业质量合规现状分析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2024年会计行业质量合规挑战与机遇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制度落地实施情况分析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质量合规风险识别与应对策略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优秀案例分享与经验借鉴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随着全球范围内对财务透明度和合规性的要求不断提高，会计行业面临更严格的监管。本分析旨在帮助会计行业应对这些挑战，确保合规性并提升质量。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通过深入研究质量合规及制度落地，有助于提升会计行业的整体声誉和公信力，进而促进行业的可持续发展。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企业客户对会计服务的质量和合规性要求越来越高。通过本分析，会计行业可更好地了解并满足客户需求，提升客户满意度。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服务客户需求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涵盖国内外相关法律法规、会计准则以及行业标准。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质量合规现状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制度落地实践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分析当前会计行业在质量合规方面的整体表现及存在的挑战。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探讨会计行业在制度设计、执行及监督等方面的最佳实践。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预测未来会计行业在质量合规及制度落地方面的发展趋势，并提出相应的策略建议。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会计行业质量合规现状分析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会计准则与制度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我国会计准则与国际财务报告准则持续趋同，要求企业按照相关准则进行确认、计量和报告。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财经法规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包括《会计法》、《公司法》、《证券法》等，对会计信息的真实性、准确性和完整性提出严格要求。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财政部、证监会等监管部门发布了一系列政策，加强对会计师事务所和企业的监管，提高会计信息质量。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会计师事务所需要符合特定的设立条件，并接受财政部门和注册会计师协会的监督和管理。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会计师事务所监管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注册会计师需要通过考试并取得执业资格，遵守职业道德规范，接受行业协会和监管部门的监督。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注册会计师监管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企业需要建立健全内部控制制度，确保财务报告的可靠性，并接受审计机构和监管部门的检查和评估。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企业内部控制监管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企业需要建立完善的财务管理制度，规范会计核算、财务报告编制和财务分析等工作。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企业应建立有效的内部控制制度，包括不相容职务分离、授权审批、会计系统控制等，确保财务报告的准确性和可靠性。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企业应建立合规管理制度，明确合规目标和要求，加强合规培训和宣传，防范合规风险。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2024年会计行业质量合规挑战与机遇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法规更新速度加快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随着国内外法规环境的不断变化，会计行业需要密切关注并适应新的法规要求，确保业务合规。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监管机构对会计行业的监管力度不断加强，要求企业提高信息披露质量和透明度，对违规行为的处罚也更加严厉。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国际标准接轨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随着全球经济一体化的深入发展，国际标准在会计行业的应用逐渐普及，要求企业按照国际标准进行财务管理和报告编制。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法规政策变动带来的挑战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在激烈的市场竞争中，会计企业需要不断提升服务质量，包括提高审计质量、加强风险管理、优化税务筹划等，以满足客户的需求。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合规成本增加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为了在竞争中保持优势，企业需要加大在合规方面的投入，包括人力、物力和财力等，导致合规成本增加。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合规是企业品牌形象的重要组成部分。在市场竞争中，企业需要积极塑造合规、稳健的品牌形象，以增强客户信任度和市场竞争力。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市场竞争加剧对质量合规的影响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技术创新在质量合规领域的应用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利用人工智能和大数据技术，企业可以实现对海量数据的快速处理和分析，提高审计效率和质量，同时有助于发现潜在的合规风险。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区块链技术具有去中心化、不可篡改等特点，可以应用于会计行业的审计、溯源等领域，提高数据的安全性和可信度。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云计算与远程办公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云计算和远程办公技术的普及，使得会计企业可以更加灵活地配置资源，实现跨地域、跨时区的协同工作，提高工作效率和应对突发事件的能力。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人工智能与大数据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制度落地实施情况分析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https://d.book118.com/967051001034006041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2024-09-13T22:15:40.175</cp:lastPrinted>
  <dcterms:created xsi:type="dcterms:W3CDTF">2024-09-13T14:15:40Z</dcterms:created>
  <dcterms:modified xsi:type="dcterms:W3CDTF">2024-09-13T14:15:42Z</dcterms:modified>
</cp:coreProperties>
</file>