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E4DF-EE30-40A6-ADF2-1512681C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BCE9-065A-4EA6-BA94-9F0BC2D79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BCFDB-AB1E-42B4-9C91-46589661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F35AC-6974-434C-B9E1-16BD07D42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A6A31-A7C8-4065-A0CB-E57DE707F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0C2EB-5BC3-4B33-9D35-6EF60DAD7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4B853-9E96-4897-9EE6-BA55CC945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2620E-28A1-4F62-8416-07E4074E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47F39-40C4-48CC-A6F0-90693F715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7BE77-DFCC-47BC-AE53-8D9A4587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CFFCF-6DDB-4E79-A8B3-2FFB09FE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106001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护理论文读书汇报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护理研究结论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护理论文读书汇报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随着医疗技术的不断发展和人们对健康需求的日益增长，护理工作在医疗体系中的作用越来越重要。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通过阅读相关护理论文，了解护理领域的最新研究成果和发展趋势，提高护理服务质量。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本文旨在通过对护理论文进行系统性的梳理和评价，为护理实践和研究提供有益的参考和借鉴。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通过深入分析护理论文的研究成果和经验，有助于推动护理学科的发展，提高护理服务水平，为患者提供更加优质的护理服务。同时，也有助于加强护理领域的学术交流和合作，促进护理事业的进步。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通过控制实验条件来检验护理干预措施的效果。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通过问卷、访谈等方式收集数据，了解受访者的观点和经验。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观察和记录特定群体的护理问题，提供对问题的初步了解。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通过观察特定群体的行为和结果来了解护理实践的效果。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数据收集和分析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使用数字和统计方法来描述和分析数据。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使用统计软件对数据进行描述性和推论性分析。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通过深入访谈、观察和案例研究来了解受访者的经历和观点。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根据研究目的和问题对数据进行深入分析，以得出结论和建议。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样本大小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研究样本的大小可能影响结果的代表性和推广性。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研究对象的选取可能存在偏见，影响结果的客观性和公正性。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在研究过程中应尊重受访者的隐私和权益，避免对其造成伤害或不适。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在收集数据前应获得受访者的知情同意，并告知其相关权利和义务。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研究限制和伦理考虑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护理研究结果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主要发现是研究的核心内容，是研究结果中最为重要的部分。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主要发现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本研究发现，在接受护理干预的实验组中，患者的疼痛程度明显低于对照组，且护理干预对患者的心理状态有积极影响，能够提高患者的生存质量。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https://d.book118.com/967051060011006052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2024-09-25T10:39:50.938</cp:lastPrinted>
  <dcterms:created xsi:type="dcterms:W3CDTF">2024-09-25T02:39:50Z</dcterms:created>
  <dcterms:modified xsi:type="dcterms:W3CDTF">2024-09-25T02:39:53Z</dcterms:modified>
</cp:coreProperties>
</file>